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56" r:id="rId5"/>
    <p:sldId id="2076138464" r:id="rId6"/>
    <p:sldId id="2076138507" r:id="rId7"/>
    <p:sldId id="2076138494" r:id="rId8"/>
    <p:sldId id="2076138498" r:id="rId9"/>
    <p:sldId id="2076138503" r:id="rId10"/>
    <p:sldId id="2076138506" r:id="rId11"/>
    <p:sldId id="2076138504" r:id="rId12"/>
    <p:sldId id="2076138487" r:id="rId13"/>
    <p:sldId id="2076138489" r:id="rId14"/>
    <p:sldId id="2076138505" r:id="rId15"/>
    <p:sldId id="2076138490" r:id="rId16"/>
    <p:sldId id="2076138499" r:id="rId17"/>
    <p:sldId id="2076138501" r:id="rId18"/>
    <p:sldId id="2076138508" r:id="rId19"/>
    <p:sldId id="2076138493" r:id="rId20"/>
    <p:sldId id="2076138491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19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1A8BD0-2492-E504-CBBD-E05B0DD46709}" name="Tanguy Badier" initials="TB" userId="Tanguy Badi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C00000"/>
    <a:srgbClr val="002060"/>
    <a:srgbClr val="24B3F1"/>
    <a:srgbClr val="292B2D"/>
    <a:srgbClr val="E70925"/>
    <a:srgbClr val="FDDB98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936" y="72"/>
      </p:cViewPr>
      <p:guideLst>
        <p:guide orient="horz" pos="2160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ce BERREZAI (EURIAL)" userId="0fcdb6de-356f-4e2b-aaf1-7e55d94e5786" providerId="ADAL" clId="{3936CBAC-B3EB-4C2F-911A-34073A2FB878}"/>
    <pc:docChg chg="modSld">
      <pc:chgData name="Clemence BERREZAI (EURIAL)" userId="0fcdb6de-356f-4e2b-aaf1-7e55d94e5786" providerId="ADAL" clId="{3936CBAC-B3EB-4C2F-911A-34073A2FB878}" dt="2024-03-01T14:54:11.305" v="58" actId="20577"/>
      <pc:docMkLst>
        <pc:docMk/>
      </pc:docMkLst>
      <pc:sldChg chg="modSp mod">
        <pc:chgData name="Clemence BERREZAI (EURIAL)" userId="0fcdb6de-356f-4e2b-aaf1-7e55d94e5786" providerId="ADAL" clId="{3936CBAC-B3EB-4C2F-911A-34073A2FB878}" dt="2024-03-01T14:54:11.305" v="58" actId="20577"/>
        <pc:sldMkLst>
          <pc:docMk/>
          <pc:sldMk cId="1506128128" sldId="2076138507"/>
        </pc:sldMkLst>
        <pc:graphicFrameChg chg="modGraphic">
          <ac:chgData name="Clemence BERREZAI (EURIAL)" userId="0fcdb6de-356f-4e2b-aaf1-7e55d94e5786" providerId="ADAL" clId="{3936CBAC-B3EB-4C2F-911A-34073A2FB878}" dt="2024-03-01T14:54:11.305" v="58" actId="20577"/>
          <ac:graphicFrameMkLst>
            <pc:docMk/>
            <pc:sldMk cId="1506128128" sldId="2076138507"/>
            <ac:graphicFrameMk id="5" creationId="{E884646F-E22D-F59B-FF90-FB98AB326424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51BE6-6776-4240-90D5-38D85094D3FA}" type="datetimeFigureOut">
              <a:rPr lang="fr-FR" smtClean="0"/>
              <a:t>01/03/2024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42798-A5F8-45FA-ADD9-4EC27FBAC5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31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723CE1-391C-E246-A382-E09BC8A6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60"/>
          <a:stretch/>
        </p:blipFill>
        <p:spPr>
          <a:xfrm>
            <a:off x="4613946" y="0"/>
            <a:ext cx="7578055" cy="6858000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E750100-11F0-7241-BFED-48540B40AE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0569" y="3251221"/>
            <a:ext cx="2608406" cy="701731"/>
          </a:xfrm>
          <a:solidFill>
            <a:schemeClr val="accent2"/>
          </a:solidFill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fr-FR" sz="4400" b="0" i="0" dirty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marL="228594" lvl="0" indent="-228594"/>
            <a:r>
              <a:rPr lang="fr-FR"/>
              <a:t>SOUS TITRE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CB1DD82F-DCB9-E148-8859-43B3F56D0E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811" y="2545966"/>
            <a:ext cx="1300356" cy="701731"/>
          </a:xfrm>
          <a:solidFill>
            <a:schemeClr val="accent3"/>
          </a:solidFill>
          <a:ln>
            <a:noFill/>
          </a:ln>
        </p:spPr>
        <p:txBody>
          <a:bodyPr wrap="none" anchor="t">
            <a:spAutoFit/>
          </a:bodyPr>
          <a:lstStyle>
            <a:lvl1pPr marL="0" indent="0" algn="l">
              <a:buFontTx/>
              <a:buNone/>
              <a:defRPr sz="44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92618C6-6817-5641-B45C-0E5F24294F5C}"/>
              </a:ext>
            </a:extLst>
          </p:cNvPr>
          <p:cNvCxnSpPr/>
          <p:nvPr/>
        </p:nvCxnSpPr>
        <p:spPr>
          <a:xfrm>
            <a:off x="788276" y="3247697"/>
            <a:ext cx="0" cy="21336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9C0DFA9-9E49-6A4B-9A5C-756AA16DE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9805" y="4751552"/>
            <a:ext cx="5473700" cy="356477"/>
          </a:xfrm>
          <a:noFill/>
          <a:ln>
            <a:noFill/>
          </a:ln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accent3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LIEU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9D8D240B-7319-6446-BC0A-865F0F517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9805" y="5108028"/>
            <a:ext cx="5473700" cy="356477"/>
          </a:xfrm>
          <a:noFill/>
          <a:ln>
            <a:noFill/>
          </a:ln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3"/>
                </a:solidFill>
                <a:latin typeface="Franklin Gothic Book" panose="020B05030201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DATE</a:t>
            </a:r>
          </a:p>
        </p:txBody>
      </p:sp>
      <p:pic>
        <p:nvPicPr>
          <p:cNvPr id="8" name="Picture 2" descr="Résultat de recherche d'images pour &quot;logo agrial&quot;">
            <a:extLst>
              <a:ext uri="{FF2B5EF4-FFF2-40B4-BE49-F238E27FC236}">
                <a16:creationId xmlns:a16="http://schemas.microsoft.com/office/drawing/2014/main" id="{FDB09A49-2391-AD45-9C54-DF8300D5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5" y="5464506"/>
            <a:ext cx="1561343" cy="103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84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9D964-1800-8E41-A685-9E8C54EF29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91" y="423485"/>
            <a:ext cx="9646307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1660627"/>
            <a:ext cx="37618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A3E9954-BB29-F247-97B9-30778072C1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89" y="1053232"/>
            <a:ext cx="9646307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3600" b="0" i="0" spc="-151">
                <a:solidFill>
                  <a:schemeClr val="accent1"/>
                </a:solidFill>
                <a:latin typeface="Franklin Gothic Book" panose="020B05030201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B65B51-9DEA-314C-A969-229D0FE84C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483" y="5076498"/>
            <a:ext cx="3573517" cy="1781503"/>
          </a:xfrm>
          <a:prstGeom prst="rect">
            <a:avLst/>
          </a:prstGeom>
        </p:spPr>
      </p:pic>
      <p:sp>
        <p:nvSpPr>
          <p:cNvPr id="8" name="Espace réservé du texte 22">
            <a:extLst>
              <a:ext uri="{FF2B5EF4-FFF2-40B4-BE49-F238E27FC236}">
                <a16:creationId xmlns:a16="http://schemas.microsoft.com/office/drawing/2014/main" id="{99DB19E9-139A-C34C-BE6A-593339BCF3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790" y="2244725"/>
            <a:ext cx="9646308" cy="42608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26B4F1"/>
              </a:buClr>
              <a:buSzPct val="100000"/>
              <a:buFont typeface="Arial" panose="020B0604020202020204" pitchFamily="34" charset="0"/>
              <a:buNone/>
              <a:tabLst/>
              <a:defRPr sz="20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indent="-249232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indent="-231769">
              <a:buClr>
                <a:schemeClr val="accent3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indent="-231769">
              <a:buClr>
                <a:schemeClr val="accent4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26B4F1"/>
              </a:buClr>
              <a:buSzPct val="150000"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/>
              <a:t>Texte niveau 1</a:t>
            </a:r>
          </a:p>
          <a:p>
            <a:pPr lvl="1"/>
            <a:r>
              <a:rPr lang="fr-FR"/>
              <a:t>Texte niveau 2</a:t>
            </a:r>
          </a:p>
          <a:p>
            <a:pPr lvl="2"/>
            <a:r>
              <a:rPr lang="fr-FR"/>
              <a:t>Texte niveau 3</a:t>
            </a:r>
          </a:p>
          <a:p>
            <a:pPr lvl="3"/>
            <a:r>
              <a:rPr lang="fr-FR"/>
              <a:t>Texte niveau 4</a:t>
            </a:r>
          </a:p>
          <a:p>
            <a:pPr lvl="3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12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DF4F6E3-7622-C244-B90B-8AD381E12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3"/>
            <a:ext cx="12192000" cy="6856207"/>
          </a:xfrm>
          <a:prstGeom prst="rect">
            <a:avLst/>
          </a:prstGeom>
        </p:spPr>
      </p:pic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9D964-1800-8E41-A685-9E8C54EF29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2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B55E3B7-6B9E-3F42-836C-7154803368E3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2"/>
                </a:solidFill>
                <a:latin typeface="Franklin Gothic Medium Cond" panose="020B0606030402020204" pitchFamily="34" charset="0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2F2F1-411F-9947-A8F9-49EA878000D7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27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39795DA-7A58-3549-8827-EAF673A1A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3"/>
            <a:ext cx="12192000" cy="6856207"/>
          </a:xfrm>
          <a:prstGeom prst="rect">
            <a:avLst/>
          </a:prstGeom>
        </p:spPr>
      </p:pic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9D964-1800-8E41-A685-9E8C54EF29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2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044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A358F4-2E20-1E46-A555-300C409DC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9D964-1800-8E41-A685-9E8C54EF29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2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2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2C761D2-3EDE-044B-B136-D8347E4B5D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074" y="8164"/>
            <a:ext cx="12195188" cy="6858000"/>
          </a:xfrm>
          <a:prstGeom prst="rect">
            <a:avLst/>
          </a:prstGeom>
        </p:spPr>
      </p:pic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9D964-1800-8E41-A685-9E8C54EF29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2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pour une image  10">
            <a:extLst>
              <a:ext uri="{FF2B5EF4-FFF2-40B4-BE49-F238E27FC236}">
                <a16:creationId xmlns:a16="http://schemas.microsoft.com/office/drawing/2014/main" id="{6043AA00-C435-164F-A891-054842F3E2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6651" y="2152607"/>
            <a:ext cx="7449769" cy="4721560"/>
          </a:xfrm>
          <a:custGeom>
            <a:avLst/>
            <a:gdLst>
              <a:gd name="connsiteX0" fmla="*/ 0 w 8388350"/>
              <a:gd name="connsiteY0" fmla="*/ 5299075 h 5299075"/>
              <a:gd name="connsiteX1" fmla="*/ 0 w 8388350"/>
              <a:gd name="connsiteY1" fmla="*/ 0 h 5299075"/>
              <a:gd name="connsiteX2" fmla="*/ 8388350 w 8388350"/>
              <a:gd name="connsiteY2" fmla="*/ 5299075 h 5299075"/>
              <a:gd name="connsiteX3" fmla="*/ 0 w 8388350"/>
              <a:gd name="connsiteY3" fmla="*/ 5299075 h 5299075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871226 w 8388350"/>
              <a:gd name="connsiteY3" fmla="*/ 818516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977104 w 8388350"/>
              <a:gd name="connsiteY3" fmla="*/ 780015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7218763 w 8388350"/>
              <a:gd name="connsiteY3" fmla="*/ 3965977 h 4683059"/>
              <a:gd name="connsiteX4" fmla="*/ 0 w 8388350"/>
              <a:gd name="connsiteY4" fmla="*/ 4683059 h 4683059"/>
              <a:gd name="connsiteX0" fmla="*/ 0 w 8388350"/>
              <a:gd name="connsiteY0" fmla="*/ 4577181 h 4577181"/>
              <a:gd name="connsiteX1" fmla="*/ 5265019 w 8388350"/>
              <a:gd name="connsiteY1" fmla="*/ 0 h 4577181"/>
              <a:gd name="connsiteX2" fmla="*/ 8388350 w 8388350"/>
              <a:gd name="connsiteY2" fmla="*/ 4577181 h 4577181"/>
              <a:gd name="connsiteX3" fmla="*/ 7218763 w 8388350"/>
              <a:gd name="connsiteY3" fmla="*/ 3860099 h 4577181"/>
              <a:gd name="connsiteX4" fmla="*/ 0 w 8388350"/>
              <a:gd name="connsiteY4" fmla="*/ 4577181 h 4577181"/>
              <a:gd name="connsiteX0" fmla="*/ 0 w 8378725"/>
              <a:gd name="connsiteY0" fmla="*/ 4577181 h 4740811"/>
              <a:gd name="connsiteX1" fmla="*/ 5265019 w 8378725"/>
              <a:gd name="connsiteY1" fmla="*/ 0 h 4740811"/>
              <a:gd name="connsiteX2" fmla="*/ 8378725 w 8378725"/>
              <a:gd name="connsiteY2" fmla="*/ 4740811 h 4740811"/>
              <a:gd name="connsiteX3" fmla="*/ 7218763 w 8378725"/>
              <a:gd name="connsiteY3" fmla="*/ 3860099 h 4740811"/>
              <a:gd name="connsiteX4" fmla="*/ 0 w 8378725"/>
              <a:gd name="connsiteY4" fmla="*/ 4577181 h 474081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59475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88351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769" h="4721560">
                <a:moveTo>
                  <a:pt x="0" y="4721560"/>
                </a:moveTo>
                <a:cubicBezTo>
                  <a:pt x="1729338" y="3215083"/>
                  <a:pt x="3092918" y="1679730"/>
                  <a:pt x="4321743" y="0"/>
                </a:cubicBezTo>
                <a:cubicBezTo>
                  <a:pt x="4878382" y="819875"/>
                  <a:pt x="5945160" y="1841879"/>
                  <a:pt x="7445075" y="2594377"/>
                </a:cubicBezTo>
                <a:cubicBezTo>
                  <a:pt x="7446640" y="3301834"/>
                  <a:pt x="7448204" y="4009291"/>
                  <a:pt x="7449769" y="4716748"/>
                </a:cubicBezTo>
                <a:lnTo>
                  <a:pt x="0" y="4721560"/>
                </a:lnTo>
                <a:close/>
              </a:path>
            </a:pathLst>
          </a:cu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778067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 1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89D3384-1CA8-D944-A096-0829ECCE15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9" y="1"/>
            <a:ext cx="12195189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37312F0-652B-6747-ACA7-E92371A33C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2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B38F2B9-F3FA-8742-9860-7DF08F9A6A44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2"/>
                </a:solidFill>
                <a:latin typeface="Franklin Gothic Medium Cond" panose="020B0606030402020204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33993-E361-4F4B-B509-7212A33830E2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349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9D964-1800-8E41-A685-9E8C54EF29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91" y="423485"/>
            <a:ext cx="9646308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2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1660627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7564C9C0-1943-D541-961C-AFC8368E05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9200" y="5097517"/>
            <a:ext cx="3352800" cy="1760483"/>
          </a:xfrm>
          <a:prstGeom prst="rect">
            <a:avLst/>
          </a:prstGeo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A3E9954-BB29-F247-97B9-30778072C1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90" y="1053232"/>
            <a:ext cx="9646308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3600" b="0" i="0" spc="-151">
                <a:solidFill>
                  <a:schemeClr val="accent2"/>
                </a:solidFill>
                <a:latin typeface="Franklin Gothic Book" panose="020B05030201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1" name="Espace réservé du texte 22">
            <a:extLst>
              <a:ext uri="{FF2B5EF4-FFF2-40B4-BE49-F238E27FC236}">
                <a16:creationId xmlns:a16="http://schemas.microsoft.com/office/drawing/2014/main" id="{468F8CC7-916A-5740-AF0C-6A7B2C9DF1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790" y="2244725"/>
            <a:ext cx="9646308" cy="42608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20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indent="-249232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indent="-231769">
              <a:buClr>
                <a:srgbClr val="26B4F1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indent="-231769">
              <a:buClr>
                <a:schemeClr val="accent3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26B4F1"/>
              </a:buClr>
              <a:buSzPct val="150000"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/>
              <a:t>Texte niveau 1</a:t>
            </a:r>
          </a:p>
          <a:p>
            <a:pPr lvl="1"/>
            <a:r>
              <a:rPr lang="fr-FR"/>
              <a:t>Texte niveau 2</a:t>
            </a:r>
          </a:p>
          <a:p>
            <a:pPr lvl="2"/>
            <a:r>
              <a:rPr lang="fr-FR"/>
              <a:t>Texte niveau 3</a:t>
            </a:r>
          </a:p>
          <a:p>
            <a:pPr lvl="3"/>
            <a:r>
              <a:rPr lang="fr-FR"/>
              <a:t>Texte niveau 4</a:t>
            </a:r>
          </a:p>
          <a:p>
            <a:pPr lvl="3"/>
            <a:endParaRPr lang="fr-FR"/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726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252EFCF-5145-E14C-AED0-481DC38AB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3"/>
            <a:ext cx="12192000" cy="685620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CF50FFD-4B3B-FE4A-9F4E-53CDD4B4A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3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F5FC6E3-9CD0-8B42-8615-1B3A09F210A8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3"/>
                </a:solidFill>
                <a:latin typeface="Franklin Gothic Medium Cond" panose="020B0606030402020204" pitchFamily="34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E7CF2-874F-164E-A6D9-496B6C053CAD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252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E77B400-FD69-BF4B-B823-A4455A180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3"/>
            <a:ext cx="12192000" cy="685620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CF50FFD-4B3B-FE4A-9F4E-53CDD4B4A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3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287320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21CF75-4D60-2249-90AD-A5B20543F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CF50FFD-4B3B-FE4A-9F4E-53CDD4B4A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3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28520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723CE1-391C-E246-A382-E09BC8A6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60"/>
          <a:stretch/>
        </p:blipFill>
        <p:spPr>
          <a:xfrm>
            <a:off x="4613946" y="0"/>
            <a:ext cx="7578055" cy="6858000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E750100-11F0-7241-BFED-48540B40AE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0569" y="3251221"/>
            <a:ext cx="2608406" cy="701731"/>
          </a:xfrm>
          <a:solidFill>
            <a:schemeClr val="accent2"/>
          </a:solidFill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fr-FR" sz="4400" b="0" i="0" dirty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marL="228594" lvl="0" indent="-228594"/>
            <a:r>
              <a:rPr lang="fr-FR"/>
              <a:t>SOUS TITRE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CB1DD82F-DCB9-E148-8859-43B3F56D0E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811" y="2545966"/>
            <a:ext cx="1300356" cy="701731"/>
          </a:xfrm>
          <a:solidFill>
            <a:schemeClr val="accent3"/>
          </a:solidFill>
          <a:ln>
            <a:noFill/>
          </a:ln>
        </p:spPr>
        <p:txBody>
          <a:bodyPr wrap="none" anchor="t">
            <a:spAutoFit/>
          </a:bodyPr>
          <a:lstStyle>
            <a:lvl1pPr marL="0" indent="0" algn="l">
              <a:buFontTx/>
              <a:buNone/>
              <a:defRPr sz="44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92618C6-6817-5641-B45C-0E5F24294F5C}"/>
              </a:ext>
            </a:extLst>
          </p:cNvPr>
          <p:cNvCxnSpPr/>
          <p:nvPr/>
        </p:nvCxnSpPr>
        <p:spPr>
          <a:xfrm>
            <a:off x="788276" y="3247697"/>
            <a:ext cx="0" cy="21336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9C0DFA9-9E49-6A4B-9A5C-756AA16DE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9805" y="4751552"/>
            <a:ext cx="5473700" cy="356477"/>
          </a:xfrm>
          <a:noFill/>
          <a:ln>
            <a:noFill/>
          </a:ln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accent3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LIEU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9D8D240B-7319-6446-BC0A-865F0F517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9805" y="5108028"/>
            <a:ext cx="5473700" cy="356477"/>
          </a:xfrm>
          <a:noFill/>
          <a:ln>
            <a:noFill/>
          </a:ln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3"/>
                </a:solidFill>
                <a:latin typeface="Franklin Gothic Book" panose="020B05030201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DB9BD69-D5A0-8947-B5C3-6F72D0A0D2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498" y="5591884"/>
            <a:ext cx="1794235" cy="9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88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3B7FC5E-C040-B640-89C9-97ADEA883F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80" y="1793"/>
            <a:ext cx="12192000" cy="685620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0669" y="4024551"/>
            <a:ext cx="37618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CF50FFD-4B3B-FE4A-9F4E-53CDD4B4A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095" y="310270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3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96D2041E-0BCB-F34A-ABAF-092F39FC4EE1}"/>
              </a:ext>
            </a:extLst>
          </p:cNvPr>
          <p:cNvSpPr/>
          <p:nvPr/>
        </p:nvSpPr>
        <p:spPr>
          <a:xfrm>
            <a:off x="4755085" y="2168444"/>
            <a:ext cx="7421335" cy="4686300"/>
          </a:xfrm>
          <a:custGeom>
            <a:avLst/>
            <a:gdLst>
              <a:gd name="connsiteX0" fmla="*/ 0 w 7421335"/>
              <a:gd name="connsiteY0" fmla="*/ 4678136 h 4686300"/>
              <a:gd name="connsiteX1" fmla="*/ 906235 w 7421335"/>
              <a:gd name="connsiteY1" fmla="*/ 3853543 h 4686300"/>
              <a:gd name="connsiteX2" fmla="*/ 1910442 w 7421335"/>
              <a:gd name="connsiteY2" fmla="*/ 2849336 h 4686300"/>
              <a:gd name="connsiteX3" fmla="*/ 2906485 w 7421335"/>
              <a:gd name="connsiteY3" fmla="*/ 1771650 h 4686300"/>
              <a:gd name="connsiteX4" fmla="*/ 3461657 w 7421335"/>
              <a:gd name="connsiteY4" fmla="*/ 1102179 h 4686300"/>
              <a:gd name="connsiteX5" fmla="*/ 3812721 w 7421335"/>
              <a:gd name="connsiteY5" fmla="*/ 669472 h 4686300"/>
              <a:gd name="connsiteX6" fmla="*/ 4008664 w 7421335"/>
              <a:gd name="connsiteY6" fmla="*/ 400050 h 4686300"/>
              <a:gd name="connsiteX7" fmla="*/ 4278085 w 7421335"/>
              <a:gd name="connsiteY7" fmla="*/ 0 h 4686300"/>
              <a:gd name="connsiteX8" fmla="*/ 4874078 w 7421335"/>
              <a:gd name="connsiteY8" fmla="*/ 710293 h 4686300"/>
              <a:gd name="connsiteX9" fmla="*/ 5225142 w 7421335"/>
              <a:gd name="connsiteY9" fmla="*/ 1053193 h 4686300"/>
              <a:gd name="connsiteX10" fmla="*/ 5592535 w 7421335"/>
              <a:gd name="connsiteY10" fmla="*/ 1404257 h 4686300"/>
              <a:gd name="connsiteX11" fmla="*/ 6066064 w 7421335"/>
              <a:gd name="connsiteY11" fmla="*/ 1771650 h 4686300"/>
              <a:gd name="connsiteX12" fmla="*/ 6482442 w 7421335"/>
              <a:gd name="connsiteY12" fmla="*/ 2065565 h 4686300"/>
              <a:gd name="connsiteX13" fmla="*/ 6874328 w 7421335"/>
              <a:gd name="connsiteY13" fmla="*/ 2302329 h 4686300"/>
              <a:gd name="connsiteX14" fmla="*/ 7421335 w 7421335"/>
              <a:gd name="connsiteY14" fmla="*/ 2588079 h 4686300"/>
              <a:gd name="connsiteX15" fmla="*/ 7421335 w 7421335"/>
              <a:gd name="connsiteY15" fmla="*/ 4686300 h 4686300"/>
              <a:gd name="connsiteX16" fmla="*/ 0 w 7421335"/>
              <a:gd name="connsiteY16" fmla="*/ 4678136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1335" h="4686300">
                <a:moveTo>
                  <a:pt x="0" y="4678136"/>
                </a:moveTo>
                <a:lnTo>
                  <a:pt x="906235" y="3853543"/>
                </a:lnTo>
                <a:lnTo>
                  <a:pt x="1910442" y="2849336"/>
                </a:lnTo>
                <a:lnTo>
                  <a:pt x="2906485" y="1771650"/>
                </a:lnTo>
                <a:lnTo>
                  <a:pt x="3461657" y="1102179"/>
                </a:lnTo>
                <a:lnTo>
                  <a:pt x="3812721" y="669472"/>
                </a:lnTo>
                <a:lnTo>
                  <a:pt x="4008664" y="400050"/>
                </a:lnTo>
                <a:lnTo>
                  <a:pt x="4278085" y="0"/>
                </a:lnTo>
                <a:lnTo>
                  <a:pt x="4874078" y="710293"/>
                </a:lnTo>
                <a:lnTo>
                  <a:pt x="5225142" y="1053193"/>
                </a:lnTo>
                <a:lnTo>
                  <a:pt x="5592535" y="1404257"/>
                </a:lnTo>
                <a:lnTo>
                  <a:pt x="6066064" y="1771650"/>
                </a:lnTo>
                <a:lnTo>
                  <a:pt x="6482442" y="2065565"/>
                </a:lnTo>
                <a:lnTo>
                  <a:pt x="6874328" y="2302329"/>
                </a:lnTo>
                <a:lnTo>
                  <a:pt x="7421335" y="2588079"/>
                </a:lnTo>
                <a:lnTo>
                  <a:pt x="7421335" y="4686300"/>
                </a:lnTo>
                <a:lnTo>
                  <a:pt x="0" y="467813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EEED1FF1-A002-3D4C-A263-FDA3B5F57E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6651" y="2152607"/>
            <a:ext cx="7449769" cy="4721560"/>
          </a:xfrm>
          <a:custGeom>
            <a:avLst/>
            <a:gdLst>
              <a:gd name="connsiteX0" fmla="*/ 0 w 8388350"/>
              <a:gd name="connsiteY0" fmla="*/ 5299075 h 5299075"/>
              <a:gd name="connsiteX1" fmla="*/ 0 w 8388350"/>
              <a:gd name="connsiteY1" fmla="*/ 0 h 5299075"/>
              <a:gd name="connsiteX2" fmla="*/ 8388350 w 8388350"/>
              <a:gd name="connsiteY2" fmla="*/ 5299075 h 5299075"/>
              <a:gd name="connsiteX3" fmla="*/ 0 w 8388350"/>
              <a:gd name="connsiteY3" fmla="*/ 5299075 h 5299075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871226 w 8388350"/>
              <a:gd name="connsiteY3" fmla="*/ 818516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977104 w 8388350"/>
              <a:gd name="connsiteY3" fmla="*/ 780015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7218763 w 8388350"/>
              <a:gd name="connsiteY3" fmla="*/ 3965977 h 4683059"/>
              <a:gd name="connsiteX4" fmla="*/ 0 w 8388350"/>
              <a:gd name="connsiteY4" fmla="*/ 4683059 h 4683059"/>
              <a:gd name="connsiteX0" fmla="*/ 0 w 8388350"/>
              <a:gd name="connsiteY0" fmla="*/ 4577181 h 4577181"/>
              <a:gd name="connsiteX1" fmla="*/ 5265019 w 8388350"/>
              <a:gd name="connsiteY1" fmla="*/ 0 h 4577181"/>
              <a:gd name="connsiteX2" fmla="*/ 8388350 w 8388350"/>
              <a:gd name="connsiteY2" fmla="*/ 4577181 h 4577181"/>
              <a:gd name="connsiteX3" fmla="*/ 7218763 w 8388350"/>
              <a:gd name="connsiteY3" fmla="*/ 3860099 h 4577181"/>
              <a:gd name="connsiteX4" fmla="*/ 0 w 8388350"/>
              <a:gd name="connsiteY4" fmla="*/ 4577181 h 4577181"/>
              <a:gd name="connsiteX0" fmla="*/ 0 w 8378725"/>
              <a:gd name="connsiteY0" fmla="*/ 4577181 h 4740811"/>
              <a:gd name="connsiteX1" fmla="*/ 5265019 w 8378725"/>
              <a:gd name="connsiteY1" fmla="*/ 0 h 4740811"/>
              <a:gd name="connsiteX2" fmla="*/ 8378725 w 8378725"/>
              <a:gd name="connsiteY2" fmla="*/ 4740811 h 4740811"/>
              <a:gd name="connsiteX3" fmla="*/ 7218763 w 8378725"/>
              <a:gd name="connsiteY3" fmla="*/ 3860099 h 4740811"/>
              <a:gd name="connsiteX4" fmla="*/ 0 w 8378725"/>
              <a:gd name="connsiteY4" fmla="*/ 4577181 h 474081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59475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88351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769" h="4721560">
                <a:moveTo>
                  <a:pt x="0" y="4721560"/>
                </a:moveTo>
                <a:cubicBezTo>
                  <a:pt x="1729338" y="3215083"/>
                  <a:pt x="3092918" y="1679730"/>
                  <a:pt x="4321743" y="0"/>
                </a:cubicBezTo>
                <a:cubicBezTo>
                  <a:pt x="4878382" y="819875"/>
                  <a:pt x="5945160" y="1841879"/>
                  <a:pt x="7445075" y="2594377"/>
                </a:cubicBezTo>
                <a:cubicBezTo>
                  <a:pt x="7446640" y="3301834"/>
                  <a:pt x="7448204" y="4009291"/>
                  <a:pt x="7449769" y="4716748"/>
                </a:cubicBezTo>
                <a:lnTo>
                  <a:pt x="0" y="4721560"/>
                </a:lnTo>
                <a:close/>
              </a:path>
            </a:pathLst>
          </a:cu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97916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 2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35D8E20-9EC2-7D4A-9C6E-9E4A720874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7" y="0"/>
            <a:ext cx="12195188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608FB5FA-6984-1C4B-9840-976D8E0F91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3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D1ADF3-1800-6C48-84B0-CF3AA0F6E52C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3"/>
                </a:solidFill>
                <a:latin typeface="Franklin Gothic Medium Cond" panose="020B0606030402020204" pitchFamily="34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4E0DA-13AF-9E4F-A530-3DC431061C72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802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9D964-1800-8E41-A685-9E8C54EF29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91" y="423485"/>
            <a:ext cx="9646307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3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1660627"/>
            <a:ext cx="37618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A3E9954-BB29-F247-97B9-30778072C1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89" y="1053232"/>
            <a:ext cx="9646307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3600" b="0" i="0" spc="-151">
                <a:solidFill>
                  <a:schemeClr val="accent3"/>
                </a:solidFill>
                <a:latin typeface="Franklin Gothic Book" panose="020B05030201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808020-D0A2-E840-8CE6-FE091A549A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890" y="4992413"/>
            <a:ext cx="3668111" cy="1865587"/>
          </a:xfrm>
          <a:prstGeom prst="rect">
            <a:avLst/>
          </a:prstGeom>
        </p:spPr>
      </p:pic>
      <p:sp>
        <p:nvSpPr>
          <p:cNvPr id="8" name="Espace réservé du texte 22">
            <a:extLst>
              <a:ext uri="{FF2B5EF4-FFF2-40B4-BE49-F238E27FC236}">
                <a16:creationId xmlns:a16="http://schemas.microsoft.com/office/drawing/2014/main" id="{4FE82376-98FE-F045-96A2-93E8A78852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790" y="2244725"/>
            <a:ext cx="9646308" cy="42608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None/>
              <a:tabLst/>
              <a:defRPr sz="20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indent="-249232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indent="-231769">
              <a:buClr>
                <a:schemeClr val="accent4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indent="-231769">
              <a:buClr>
                <a:schemeClr val="accent2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26B4F1"/>
              </a:buClr>
              <a:buSzPct val="150000"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/>
              <a:t>Texte niveau 1</a:t>
            </a:r>
          </a:p>
          <a:p>
            <a:pPr lvl="1"/>
            <a:r>
              <a:rPr lang="fr-FR"/>
              <a:t>Texte niveau 2</a:t>
            </a:r>
          </a:p>
          <a:p>
            <a:pPr lvl="2"/>
            <a:r>
              <a:rPr lang="fr-FR"/>
              <a:t>Texte niveau 3</a:t>
            </a:r>
          </a:p>
          <a:p>
            <a:pPr lvl="3"/>
            <a:r>
              <a:rPr lang="fr-FR"/>
              <a:t>Texte niveau 4</a:t>
            </a:r>
          </a:p>
          <a:p>
            <a:pPr lvl="3"/>
            <a:endParaRPr lang="fr-FR"/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986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46A14E5-035B-FA47-8826-14AF5B73C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743" y="0"/>
            <a:ext cx="12222743" cy="6873496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4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7464778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696AB33-FEB5-6F48-92D1-C5CA89FF5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4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5794243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A17358-8EFA-E240-8F1C-4C27806CC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3"/>
            <a:ext cx="12192000" cy="685620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4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805692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24C649-EF3D-5041-8E10-AEBCB5DD65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6"/>
            <a:ext cx="12193594" cy="685710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4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9" name="Espace réservé pour une image  10">
            <a:extLst>
              <a:ext uri="{FF2B5EF4-FFF2-40B4-BE49-F238E27FC236}">
                <a16:creationId xmlns:a16="http://schemas.microsoft.com/office/drawing/2014/main" id="{7EB062D0-56EB-B74C-B12C-9B1D71C2EE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6651" y="2152607"/>
            <a:ext cx="7449769" cy="4721560"/>
          </a:xfrm>
          <a:custGeom>
            <a:avLst/>
            <a:gdLst>
              <a:gd name="connsiteX0" fmla="*/ 0 w 8388350"/>
              <a:gd name="connsiteY0" fmla="*/ 5299075 h 5299075"/>
              <a:gd name="connsiteX1" fmla="*/ 0 w 8388350"/>
              <a:gd name="connsiteY1" fmla="*/ 0 h 5299075"/>
              <a:gd name="connsiteX2" fmla="*/ 8388350 w 8388350"/>
              <a:gd name="connsiteY2" fmla="*/ 5299075 h 5299075"/>
              <a:gd name="connsiteX3" fmla="*/ 0 w 8388350"/>
              <a:gd name="connsiteY3" fmla="*/ 5299075 h 5299075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871226 w 8388350"/>
              <a:gd name="connsiteY3" fmla="*/ 818516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977104 w 8388350"/>
              <a:gd name="connsiteY3" fmla="*/ 780015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7218763 w 8388350"/>
              <a:gd name="connsiteY3" fmla="*/ 3965977 h 4683059"/>
              <a:gd name="connsiteX4" fmla="*/ 0 w 8388350"/>
              <a:gd name="connsiteY4" fmla="*/ 4683059 h 4683059"/>
              <a:gd name="connsiteX0" fmla="*/ 0 w 8388350"/>
              <a:gd name="connsiteY0" fmla="*/ 4577181 h 4577181"/>
              <a:gd name="connsiteX1" fmla="*/ 5265019 w 8388350"/>
              <a:gd name="connsiteY1" fmla="*/ 0 h 4577181"/>
              <a:gd name="connsiteX2" fmla="*/ 8388350 w 8388350"/>
              <a:gd name="connsiteY2" fmla="*/ 4577181 h 4577181"/>
              <a:gd name="connsiteX3" fmla="*/ 7218763 w 8388350"/>
              <a:gd name="connsiteY3" fmla="*/ 3860099 h 4577181"/>
              <a:gd name="connsiteX4" fmla="*/ 0 w 8388350"/>
              <a:gd name="connsiteY4" fmla="*/ 4577181 h 4577181"/>
              <a:gd name="connsiteX0" fmla="*/ 0 w 8378725"/>
              <a:gd name="connsiteY0" fmla="*/ 4577181 h 4740811"/>
              <a:gd name="connsiteX1" fmla="*/ 5265019 w 8378725"/>
              <a:gd name="connsiteY1" fmla="*/ 0 h 4740811"/>
              <a:gd name="connsiteX2" fmla="*/ 8378725 w 8378725"/>
              <a:gd name="connsiteY2" fmla="*/ 4740811 h 4740811"/>
              <a:gd name="connsiteX3" fmla="*/ 7218763 w 8378725"/>
              <a:gd name="connsiteY3" fmla="*/ 3860099 h 4740811"/>
              <a:gd name="connsiteX4" fmla="*/ 0 w 8378725"/>
              <a:gd name="connsiteY4" fmla="*/ 4577181 h 474081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59475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88351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769" h="4721560">
                <a:moveTo>
                  <a:pt x="0" y="4721560"/>
                </a:moveTo>
                <a:cubicBezTo>
                  <a:pt x="1729338" y="3215083"/>
                  <a:pt x="3092918" y="1679730"/>
                  <a:pt x="4321743" y="0"/>
                </a:cubicBezTo>
                <a:cubicBezTo>
                  <a:pt x="4878382" y="819875"/>
                  <a:pt x="5945160" y="1841879"/>
                  <a:pt x="7445075" y="2594377"/>
                </a:cubicBezTo>
                <a:cubicBezTo>
                  <a:pt x="7446640" y="3301834"/>
                  <a:pt x="7448204" y="4009291"/>
                  <a:pt x="7449769" y="4716748"/>
                </a:cubicBezTo>
                <a:lnTo>
                  <a:pt x="0" y="4721560"/>
                </a:lnTo>
                <a:close/>
              </a:path>
            </a:pathLst>
          </a:cu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5628886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 4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E359D1DF-5FAB-B94D-8671-70DC778B39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7" y="0"/>
            <a:ext cx="12195188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FF8F63-ACC7-A74A-BC8E-F7237478B6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4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2E5E6A-F985-804D-9D57-E9D87D18F2EF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4"/>
                </a:solidFill>
                <a:latin typeface="Franklin Gothic Medium Cond" panose="020B0606030402020204" pitchFamily="34" charset="0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08723-440A-F545-8269-E3AB435014BB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583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A2192FF-E0BB-9F4E-A8FA-34D3F20F2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3890" y="5055477"/>
            <a:ext cx="3668111" cy="1802524"/>
          </a:xfrm>
          <a:prstGeom prst="rect">
            <a:avLst/>
          </a:prstGeom>
        </p:spPr>
      </p:pic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9D964-1800-8E41-A685-9E8C54EF29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91" y="423485"/>
            <a:ext cx="9646307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E7792B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1660627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A3E9954-BB29-F247-97B9-30778072C1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89" y="1053232"/>
            <a:ext cx="9646307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3600" b="0" i="0" spc="-151">
                <a:solidFill>
                  <a:srgbClr val="E7792B"/>
                </a:solidFill>
                <a:latin typeface="Franklin Gothic Book" panose="020B05030201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2" name="Espace réservé du texte 22">
            <a:extLst>
              <a:ext uri="{FF2B5EF4-FFF2-40B4-BE49-F238E27FC236}">
                <a16:creationId xmlns:a16="http://schemas.microsoft.com/office/drawing/2014/main" id="{320A031C-AC09-3C45-9F30-B3FBA62144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790" y="2244725"/>
            <a:ext cx="9646308" cy="42608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None/>
              <a:tabLst/>
              <a:defRPr sz="20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indent="-249232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indent="-231769">
              <a:buClr>
                <a:schemeClr val="accent2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indent="-231769">
              <a:buClr>
                <a:schemeClr val="accent1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26B4F1"/>
              </a:buClr>
              <a:buSzPct val="150000"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/>
              <a:t>Texte niveau 1</a:t>
            </a:r>
          </a:p>
          <a:p>
            <a:pPr lvl="1"/>
            <a:r>
              <a:rPr lang="fr-FR"/>
              <a:t>Texte niveau 2</a:t>
            </a:r>
          </a:p>
          <a:p>
            <a:pPr lvl="2"/>
            <a:r>
              <a:rPr lang="fr-FR"/>
              <a:t>Texte niveau 3</a:t>
            </a:r>
          </a:p>
          <a:p>
            <a:pPr lvl="3"/>
            <a:r>
              <a:rPr lang="fr-FR"/>
              <a:t>Texte niveau 4</a:t>
            </a:r>
          </a:p>
          <a:p>
            <a:pPr lvl="3"/>
            <a:endParaRPr lang="fr-FR"/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123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18EFFD0-62A1-0845-B252-E8D596E06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951B8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FE35256-9CD7-0742-87FD-4E0A51CB2771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4"/>
                </a:solidFill>
                <a:latin typeface="Franklin Gothic Medium Cond" panose="020B0606030402020204" pitchFamily="34" charset="0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3C402-502A-AE4D-A70A-F843D35FD4A4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58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723CE1-391C-E246-A382-E09BC8A6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60"/>
          <a:stretch/>
        </p:blipFill>
        <p:spPr>
          <a:xfrm>
            <a:off x="4613946" y="0"/>
            <a:ext cx="7578055" cy="6858000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AE750100-11F0-7241-BFED-48540B40AE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0569" y="3251221"/>
            <a:ext cx="2608406" cy="701731"/>
          </a:xfrm>
          <a:solidFill>
            <a:schemeClr val="accent2"/>
          </a:solidFill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fr-FR" sz="4400" b="0" i="0" dirty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marL="228594" lvl="0" indent="-228594"/>
            <a:r>
              <a:rPr lang="fr-FR"/>
              <a:t>SOUS TITRE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CB1DD82F-DCB9-E148-8859-43B3F56D0E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811" y="2545966"/>
            <a:ext cx="1300356" cy="701731"/>
          </a:xfrm>
          <a:solidFill>
            <a:schemeClr val="accent3"/>
          </a:solidFill>
          <a:ln>
            <a:noFill/>
          </a:ln>
        </p:spPr>
        <p:txBody>
          <a:bodyPr wrap="none" anchor="t">
            <a:spAutoFit/>
          </a:bodyPr>
          <a:lstStyle>
            <a:lvl1pPr marL="0" indent="0" algn="l">
              <a:buFontTx/>
              <a:buNone/>
              <a:defRPr sz="44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92618C6-6817-5641-B45C-0E5F24294F5C}"/>
              </a:ext>
            </a:extLst>
          </p:cNvPr>
          <p:cNvCxnSpPr/>
          <p:nvPr/>
        </p:nvCxnSpPr>
        <p:spPr>
          <a:xfrm>
            <a:off x="788276" y="3247697"/>
            <a:ext cx="0" cy="21336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19C0DFA9-9E49-6A4B-9A5C-756AA16DE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9805" y="4751552"/>
            <a:ext cx="5473700" cy="356477"/>
          </a:xfrm>
          <a:noFill/>
          <a:ln>
            <a:noFill/>
          </a:ln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accent3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LIEU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9D8D240B-7319-6446-BC0A-865F0F517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9805" y="5108028"/>
            <a:ext cx="5473700" cy="356477"/>
          </a:xfrm>
          <a:noFill/>
          <a:ln>
            <a:noFill/>
          </a:ln>
        </p:spPr>
        <p:txBody>
          <a:bodyPr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accent3"/>
                </a:solidFill>
                <a:latin typeface="Franklin Gothic Book" panose="020B05030201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DATE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8538" y="5618032"/>
            <a:ext cx="1558154" cy="8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420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DF7481B-D89D-BC4F-80C3-471D7C817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3"/>
            <a:ext cx="12192000" cy="685620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951B8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0215726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00D3194-62C9-5A45-9C12-9DA5631D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951B8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5358355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06F546E-2D1D-624D-9EF3-4D4E99A2BA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951B8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9" name="Espace réservé pour une image  10">
            <a:extLst>
              <a:ext uri="{FF2B5EF4-FFF2-40B4-BE49-F238E27FC236}">
                <a16:creationId xmlns:a16="http://schemas.microsoft.com/office/drawing/2014/main" id="{8E9DBF1B-BC7A-7F4C-B58E-BB8BC5C972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6651" y="2152607"/>
            <a:ext cx="7449769" cy="4721560"/>
          </a:xfrm>
          <a:custGeom>
            <a:avLst/>
            <a:gdLst>
              <a:gd name="connsiteX0" fmla="*/ 0 w 8388350"/>
              <a:gd name="connsiteY0" fmla="*/ 5299075 h 5299075"/>
              <a:gd name="connsiteX1" fmla="*/ 0 w 8388350"/>
              <a:gd name="connsiteY1" fmla="*/ 0 h 5299075"/>
              <a:gd name="connsiteX2" fmla="*/ 8388350 w 8388350"/>
              <a:gd name="connsiteY2" fmla="*/ 5299075 h 5299075"/>
              <a:gd name="connsiteX3" fmla="*/ 0 w 8388350"/>
              <a:gd name="connsiteY3" fmla="*/ 5299075 h 5299075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871226 w 8388350"/>
              <a:gd name="connsiteY3" fmla="*/ 818516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977104 w 8388350"/>
              <a:gd name="connsiteY3" fmla="*/ 780015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7218763 w 8388350"/>
              <a:gd name="connsiteY3" fmla="*/ 3965977 h 4683059"/>
              <a:gd name="connsiteX4" fmla="*/ 0 w 8388350"/>
              <a:gd name="connsiteY4" fmla="*/ 4683059 h 4683059"/>
              <a:gd name="connsiteX0" fmla="*/ 0 w 8388350"/>
              <a:gd name="connsiteY0" fmla="*/ 4577181 h 4577181"/>
              <a:gd name="connsiteX1" fmla="*/ 5265019 w 8388350"/>
              <a:gd name="connsiteY1" fmla="*/ 0 h 4577181"/>
              <a:gd name="connsiteX2" fmla="*/ 8388350 w 8388350"/>
              <a:gd name="connsiteY2" fmla="*/ 4577181 h 4577181"/>
              <a:gd name="connsiteX3" fmla="*/ 7218763 w 8388350"/>
              <a:gd name="connsiteY3" fmla="*/ 3860099 h 4577181"/>
              <a:gd name="connsiteX4" fmla="*/ 0 w 8388350"/>
              <a:gd name="connsiteY4" fmla="*/ 4577181 h 4577181"/>
              <a:gd name="connsiteX0" fmla="*/ 0 w 8378725"/>
              <a:gd name="connsiteY0" fmla="*/ 4577181 h 4740811"/>
              <a:gd name="connsiteX1" fmla="*/ 5265019 w 8378725"/>
              <a:gd name="connsiteY1" fmla="*/ 0 h 4740811"/>
              <a:gd name="connsiteX2" fmla="*/ 8378725 w 8378725"/>
              <a:gd name="connsiteY2" fmla="*/ 4740811 h 4740811"/>
              <a:gd name="connsiteX3" fmla="*/ 7218763 w 8378725"/>
              <a:gd name="connsiteY3" fmla="*/ 3860099 h 4740811"/>
              <a:gd name="connsiteX4" fmla="*/ 0 w 8378725"/>
              <a:gd name="connsiteY4" fmla="*/ 4577181 h 474081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59475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88351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769" h="4721560">
                <a:moveTo>
                  <a:pt x="0" y="4721560"/>
                </a:moveTo>
                <a:cubicBezTo>
                  <a:pt x="1729338" y="3215083"/>
                  <a:pt x="3092918" y="1679730"/>
                  <a:pt x="4321743" y="0"/>
                </a:cubicBezTo>
                <a:cubicBezTo>
                  <a:pt x="4878382" y="819875"/>
                  <a:pt x="5945160" y="1841879"/>
                  <a:pt x="7445075" y="2594377"/>
                </a:cubicBezTo>
                <a:cubicBezTo>
                  <a:pt x="7446640" y="3301834"/>
                  <a:pt x="7448204" y="4009291"/>
                  <a:pt x="7449769" y="4716748"/>
                </a:cubicBezTo>
                <a:lnTo>
                  <a:pt x="0" y="4721560"/>
                </a:lnTo>
                <a:close/>
              </a:path>
            </a:pathLst>
          </a:cu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288310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rtie 4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FF8F63-ACC7-A74A-BC8E-F7237478B6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951B8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2E5E6A-F985-804D-9D57-E9D87D18F2EF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4"/>
                </a:solidFill>
                <a:latin typeface="Franklin Gothic Medium Cond" panose="020B0606030402020204" pitchFamily="34" charset="0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6D8C-B1A7-114A-81CD-0FE2EF4AF45F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713132-7920-614C-83CD-8B568EB34C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75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9D964-1800-8E41-A685-9E8C54EF29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91" y="423485"/>
            <a:ext cx="9646307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951B8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1660627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A3E9954-BB29-F247-97B9-30778072C1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89" y="1053232"/>
            <a:ext cx="9646307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3600" b="0" i="0" spc="-151">
                <a:solidFill>
                  <a:srgbClr val="951B81"/>
                </a:solidFill>
                <a:latin typeface="Franklin Gothic Book" panose="020B05030201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2" name="Espace réservé du texte 22">
            <a:extLst>
              <a:ext uri="{FF2B5EF4-FFF2-40B4-BE49-F238E27FC236}">
                <a16:creationId xmlns:a16="http://schemas.microsoft.com/office/drawing/2014/main" id="{320A031C-AC09-3C45-9F30-B3FBA62144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790" y="2244725"/>
            <a:ext cx="9646308" cy="42608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None/>
              <a:tabLst/>
              <a:defRPr sz="20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indent="-249232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indent="-231769">
              <a:buClr>
                <a:schemeClr val="accent2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indent="-231769">
              <a:buClr>
                <a:schemeClr val="accent1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26B4F1"/>
              </a:buClr>
              <a:buSzPct val="150000"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/>
              <a:t>Texte niveau 1</a:t>
            </a:r>
          </a:p>
          <a:p>
            <a:pPr lvl="1"/>
            <a:r>
              <a:rPr lang="fr-FR"/>
              <a:t>Texte niveau 2</a:t>
            </a:r>
          </a:p>
          <a:p>
            <a:pPr lvl="2"/>
            <a:r>
              <a:rPr lang="fr-FR"/>
              <a:t>Texte niveau 3</a:t>
            </a:r>
          </a:p>
          <a:p>
            <a:pPr lvl="3"/>
            <a:r>
              <a:rPr lang="fr-FR"/>
              <a:t>Texte niveau 4</a:t>
            </a:r>
          </a:p>
          <a:p>
            <a:pPr lvl="3"/>
            <a:endParaRPr lang="fr-FR"/>
          </a:p>
          <a:p>
            <a:pPr lvl="0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5D4C5F-CCF4-EB4A-A565-198D704DF3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0" y="787400"/>
            <a:ext cx="10795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580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DD9DF65-F041-294A-806F-5C88BFBE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3"/>
            <a:ext cx="12192000" cy="685620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E60475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2651234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E60475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FE35256-9CD7-0742-87FD-4E0A51CB2771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4"/>
                </a:solidFill>
                <a:latin typeface="Franklin Gothic Medium Cond" panose="020B0606030402020204" pitchFamily="34" charset="0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43C402-502A-AE4D-A70A-F843D35FD4A4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138FEC-4E16-FC46-9C41-FACDA09D92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7832" y="0"/>
            <a:ext cx="8964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4CF05AD-AA92-6D4A-BB95-BC3071177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3"/>
            <a:ext cx="12192000" cy="685620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E60475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707961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158411A-B499-C74D-A071-37DBB37E01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A2DFD68-89A7-4B49-A715-8D46F68654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E60475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9" name="Espace réservé pour une image  10">
            <a:extLst>
              <a:ext uri="{FF2B5EF4-FFF2-40B4-BE49-F238E27FC236}">
                <a16:creationId xmlns:a16="http://schemas.microsoft.com/office/drawing/2014/main" id="{CD2B2F94-9A08-9B42-9D59-74F68D19E5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6651" y="2152607"/>
            <a:ext cx="7449769" cy="4721560"/>
          </a:xfrm>
          <a:custGeom>
            <a:avLst/>
            <a:gdLst>
              <a:gd name="connsiteX0" fmla="*/ 0 w 8388350"/>
              <a:gd name="connsiteY0" fmla="*/ 5299075 h 5299075"/>
              <a:gd name="connsiteX1" fmla="*/ 0 w 8388350"/>
              <a:gd name="connsiteY1" fmla="*/ 0 h 5299075"/>
              <a:gd name="connsiteX2" fmla="*/ 8388350 w 8388350"/>
              <a:gd name="connsiteY2" fmla="*/ 5299075 h 5299075"/>
              <a:gd name="connsiteX3" fmla="*/ 0 w 8388350"/>
              <a:gd name="connsiteY3" fmla="*/ 5299075 h 5299075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871226 w 8388350"/>
              <a:gd name="connsiteY3" fmla="*/ 818516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977104 w 8388350"/>
              <a:gd name="connsiteY3" fmla="*/ 780015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7218763 w 8388350"/>
              <a:gd name="connsiteY3" fmla="*/ 3965977 h 4683059"/>
              <a:gd name="connsiteX4" fmla="*/ 0 w 8388350"/>
              <a:gd name="connsiteY4" fmla="*/ 4683059 h 4683059"/>
              <a:gd name="connsiteX0" fmla="*/ 0 w 8388350"/>
              <a:gd name="connsiteY0" fmla="*/ 4577181 h 4577181"/>
              <a:gd name="connsiteX1" fmla="*/ 5265019 w 8388350"/>
              <a:gd name="connsiteY1" fmla="*/ 0 h 4577181"/>
              <a:gd name="connsiteX2" fmla="*/ 8388350 w 8388350"/>
              <a:gd name="connsiteY2" fmla="*/ 4577181 h 4577181"/>
              <a:gd name="connsiteX3" fmla="*/ 7218763 w 8388350"/>
              <a:gd name="connsiteY3" fmla="*/ 3860099 h 4577181"/>
              <a:gd name="connsiteX4" fmla="*/ 0 w 8388350"/>
              <a:gd name="connsiteY4" fmla="*/ 4577181 h 4577181"/>
              <a:gd name="connsiteX0" fmla="*/ 0 w 8378725"/>
              <a:gd name="connsiteY0" fmla="*/ 4577181 h 4740811"/>
              <a:gd name="connsiteX1" fmla="*/ 5265019 w 8378725"/>
              <a:gd name="connsiteY1" fmla="*/ 0 h 4740811"/>
              <a:gd name="connsiteX2" fmla="*/ 8378725 w 8378725"/>
              <a:gd name="connsiteY2" fmla="*/ 4740811 h 4740811"/>
              <a:gd name="connsiteX3" fmla="*/ 7218763 w 8378725"/>
              <a:gd name="connsiteY3" fmla="*/ 3860099 h 4740811"/>
              <a:gd name="connsiteX4" fmla="*/ 0 w 8378725"/>
              <a:gd name="connsiteY4" fmla="*/ 4577181 h 474081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59475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88351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769" h="4721560">
                <a:moveTo>
                  <a:pt x="0" y="4721560"/>
                </a:moveTo>
                <a:cubicBezTo>
                  <a:pt x="1729338" y="3215083"/>
                  <a:pt x="3092918" y="1679730"/>
                  <a:pt x="4321743" y="0"/>
                </a:cubicBezTo>
                <a:cubicBezTo>
                  <a:pt x="4878382" y="819875"/>
                  <a:pt x="5945160" y="1841879"/>
                  <a:pt x="7445075" y="2594377"/>
                </a:cubicBezTo>
                <a:cubicBezTo>
                  <a:pt x="7446640" y="3301834"/>
                  <a:pt x="7448204" y="4009291"/>
                  <a:pt x="7449769" y="4716748"/>
                </a:cubicBezTo>
                <a:lnTo>
                  <a:pt x="0" y="4721560"/>
                </a:lnTo>
                <a:close/>
              </a:path>
            </a:pathLst>
          </a:cu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1671663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artie 4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FF8F63-ACC7-A74A-BC8E-F7237478B6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E60475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2E5E6A-F985-804D-9D57-E9D87D18F2EF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4"/>
                </a:solidFill>
                <a:latin typeface="Franklin Gothic Medium Cond" panose="020B0606030402020204" pitchFamily="34" charset="0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46D8C-B1A7-114A-81CD-0FE2EF4AF45F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625E3A-11D4-0E45-B977-BCF3C03D94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45"/>
          <a:stretch/>
        </p:blipFill>
        <p:spPr>
          <a:xfrm>
            <a:off x="2953499" y="0"/>
            <a:ext cx="923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CFB393D-EA31-E74D-8521-4F3E30E8D9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373"/>
          <a:stretch/>
        </p:blipFill>
        <p:spPr>
          <a:xfrm>
            <a:off x="5528344" y="0"/>
            <a:ext cx="6661935" cy="6858000"/>
          </a:xfrm>
          <a:prstGeom prst="rect">
            <a:avLst/>
          </a:prstGeom>
        </p:spPr>
      </p:pic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06E75E81-7E14-A64F-897C-6F7698D55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920" y="94510"/>
            <a:ext cx="892380" cy="369332"/>
          </a:xfrm>
          <a:solidFill>
            <a:schemeClr val="accent2"/>
          </a:solidFill>
        </p:spPr>
        <p:txBody>
          <a:bodyPr wrap="none" lIns="90000" anchor="ctr">
            <a:spAutoFit/>
          </a:bodyPr>
          <a:lstStyle>
            <a:lvl1pPr marL="41275" indent="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100000"/>
              <a:buFont typeface="+mj-lt"/>
              <a:buNone/>
              <a:tabLst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fr-FR"/>
              <a:t>1. TITRE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6593049-552D-EC40-8549-217EFCB426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920" y="518479"/>
            <a:ext cx="5722566" cy="540000"/>
          </a:xfrm>
        </p:spPr>
        <p:txBody>
          <a:bodyPr>
            <a:normAutofit/>
          </a:bodyPr>
          <a:lstStyle>
            <a:lvl1pPr marL="446088" indent="-188913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fr-FR"/>
              <a:t>Texte</a:t>
            </a:r>
          </a:p>
          <a:p>
            <a:pPr lvl="0"/>
            <a:r>
              <a:rPr lang="fr-FR"/>
              <a:t>Texte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24DB9612-C29E-8E4F-8E43-8F0080DF2F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920" y="1248822"/>
            <a:ext cx="896549" cy="369332"/>
          </a:xfrm>
          <a:solidFill>
            <a:schemeClr val="accent3"/>
          </a:solidFill>
        </p:spPr>
        <p:txBody>
          <a:bodyPr wrap="none" lIns="90000" anchor="ctr">
            <a:spAutoFit/>
          </a:bodyPr>
          <a:lstStyle>
            <a:lvl1pPr marL="41275" indent="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100000"/>
              <a:buFont typeface="+mj-lt"/>
              <a:buNone/>
              <a:tabLst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fr-FR"/>
              <a:t>2. TITRE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E04FA39E-482E-0943-AC92-555E58928B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920" y="2393737"/>
            <a:ext cx="896549" cy="369332"/>
          </a:xfrm>
          <a:solidFill>
            <a:schemeClr val="accent1"/>
          </a:solidFill>
        </p:spPr>
        <p:txBody>
          <a:bodyPr wrap="none" lIns="90000" anchor="ctr">
            <a:spAutoFit/>
          </a:bodyPr>
          <a:lstStyle>
            <a:lvl1pPr marL="41275" indent="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100000"/>
              <a:buFont typeface="+mj-lt"/>
              <a:buNone/>
              <a:tabLst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fr-FR"/>
              <a:t>3. TITRE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E009B59C-FF40-8D48-A585-9F0B4C215B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920" y="3535177"/>
            <a:ext cx="896549" cy="369332"/>
          </a:xfrm>
          <a:solidFill>
            <a:srgbClr val="E7792B"/>
          </a:solidFill>
        </p:spPr>
        <p:txBody>
          <a:bodyPr wrap="none" lIns="90000" anchor="ctr">
            <a:spAutoFit/>
          </a:bodyPr>
          <a:lstStyle>
            <a:lvl1pPr marL="41275" indent="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100000"/>
              <a:buFont typeface="+mj-lt"/>
              <a:buNone/>
              <a:tabLst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fr-FR"/>
              <a:t>4. TITRE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D028D1E0-B416-4E4D-8398-DE54465A8F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920" y="1665097"/>
            <a:ext cx="5722566" cy="540000"/>
          </a:xfrm>
        </p:spPr>
        <p:txBody>
          <a:bodyPr>
            <a:normAutofit/>
          </a:bodyPr>
          <a:lstStyle>
            <a:lvl1pPr marL="446088" indent="-188913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fr-FR"/>
              <a:t>Texte</a:t>
            </a:r>
          </a:p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47050E91-4A41-D04F-9B86-AB5AEB53CF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920" y="2809126"/>
            <a:ext cx="5722566" cy="540000"/>
          </a:xfrm>
        </p:spPr>
        <p:txBody>
          <a:bodyPr>
            <a:normAutofit/>
          </a:bodyPr>
          <a:lstStyle>
            <a:lvl1pPr marL="446088" indent="-188913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fr-FR"/>
              <a:t>Texte</a:t>
            </a:r>
          </a:p>
          <a:p>
            <a:pPr lvl="0"/>
            <a:r>
              <a:rPr lang="fr-FR"/>
              <a:t>Texte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7886ADEF-EBE4-F241-8F18-1DB7FF7552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9920" y="3953155"/>
            <a:ext cx="5722566" cy="540000"/>
          </a:xfrm>
        </p:spPr>
        <p:txBody>
          <a:bodyPr>
            <a:normAutofit/>
          </a:bodyPr>
          <a:lstStyle>
            <a:lvl1pPr marL="446088" indent="-188913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fr-FR"/>
              <a:t>Texte</a:t>
            </a:r>
          </a:p>
          <a:p>
            <a:pPr lvl="0"/>
            <a:r>
              <a:rPr lang="fr-FR"/>
              <a:t>Texte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C0F1D2-7061-E245-82CD-3FA270DEED88}"/>
              </a:ext>
            </a:extLst>
          </p:cNvPr>
          <p:cNvSpPr/>
          <p:nvPr/>
        </p:nvSpPr>
        <p:spPr>
          <a:xfrm>
            <a:off x="11393585" y="150436"/>
            <a:ext cx="606903" cy="2689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4161A43-4D49-5E47-BB4E-E41E8E5B71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920" y="4679206"/>
            <a:ext cx="896549" cy="369332"/>
          </a:xfrm>
          <a:solidFill>
            <a:srgbClr val="E60475"/>
          </a:solidFill>
        </p:spPr>
        <p:txBody>
          <a:bodyPr wrap="none" lIns="90000" anchor="ctr">
            <a:spAutoFit/>
          </a:bodyPr>
          <a:lstStyle>
            <a:lvl1pPr marL="41275" indent="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100000"/>
              <a:buFont typeface="+mj-lt"/>
              <a:buNone/>
              <a:tabLst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fr-FR"/>
              <a:t>5. TITRE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9CC76582-5C04-6849-85D8-F7D3630529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9920" y="5097184"/>
            <a:ext cx="5722566" cy="540000"/>
          </a:xfrm>
        </p:spPr>
        <p:txBody>
          <a:bodyPr>
            <a:normAutofit/>
          </a:bodyPr>
          <a:lstStyle>
            <a:lvl1pPr marL="446088" indent="-188913">
              <a:lnSpc>
                <a:spcPct val="100000"/>
              </a:lnSpc>
              <a:spcBef>
                <a:spcPts val="0"/>
              </a:spcBef>
              <a:buClr>
                <a:srgbClr val="E60475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fr-FR"/>
              <a:t>Texte</a:t>
            </a:r>
          </a:p>
          <a:p>
            <a:pPr lvl="0"/>
            <a:r>
              <a:rPr lang="fr-FR"/>
              <a:t>Texte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A139AB1E-CA05-8548-8A5E-E78891BBFC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9920" y="5822254"/>
            <a:ext cx="896549" cy="369332"/>
          </a:xfrm>
          <a:solidFill>
            <a:srgbClr val="951B81"/>
          </a:solidFill>
        </p:spPr>
        <p:txBody>
          <a:bodyPr wrap="none" lIns="90000" anchor="ctr">
            <a:spAutoFit/>
          </a:bodyPr>
          <a:lstStyle>
            <a:lvl1pPr marL="41275" indent="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100000"/>
              <a:buFont typeface="+mj-lt"/>
              <a:buNone/>
              <a:tabLst/>
              <a:defRPr sz="18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fr-FR"/>
              <a:t>6. TITRE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B1A20F54-8DA3-334A-8F18-F9D0F8BDF8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9920" y="6240232"/>
            <a:ext cx="5722566" cy="540000"/>
          </a:xfrm>
        </p:spPr>
        <p:txBody>
          <a:bodyPr>
            <a:normAutofit/>
          </a:bodyPr>
          <a:lstStyle>
            <a:lvl1pPr marL="446088" indent="-188913">
              <a:lnSpc>
                <a:spcPct val="100000"/>
              </a:lnSpc>
              <a:spcBef>
                <a:spcPts val="0"/>
              </a:spcBef>
              <a:buClr>
                <a:srgbClr val="951B8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fr-FR"/>
              <a:t>Texte</a:t>
            </a:r>
          </a:p>
          <a:p>
            <a:pPr lvl="0"/>
            <a:r>
              <a:rPr lang="fr-FR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7239769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9">
            <a:extLst>
              <a:ext uri="{FF2B5EF4-FFF2-40B4-BE49-F238E27FC236}">
                <a16:creationId xmlns:a16="http://schemas.microsoft.com/office/drawing/2014/main" id="{BC29D964-1800-8E41-A685-9E8C54EF29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91" y="423485"/>
            <a:ext cx="9646307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rgbClr val="E60475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1660627"/>
            <a:ext cx="37618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A3E9954-BB29-F247-97B9-30778072C1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1789" y="1053232"/>
            <a:ext cx="9646307" cy="629747"/>
          </a:xfrm>
          <a:noFill/>
          <a:ln>
            <a:noFill/>
          </a:ln>
        </p:spPr>
        <p:txBody>
          <a:bodyPr anchor="t">
            <a:noAutofit/>
          </a:bodyPr>
          <a:lstStyle>
            <a:lvl1pPr marL="0" indent="0" algn="l">
              <a:buFontTx/>
              <a:buNone/>
              <a:defRPr sz="3600" b="0" i="0" spc="-151">
                <a:solidFill>
                  <a:srgbClr val="E60475"/>
                </a:solidFill>
                <a:latin typeface="Franklin Gothic Book" panose="020B05030201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2" name="Espace réservé du texte 22">
            <a:extLst>
              <a:ext uri="{FF2B5EF4-FFF2-40B4-BE49-F238E27FC236}">
                <a16:creationId xmlns:a16="http://schemas.microsoft.com/office/drawing/2014/main" id="{320A031C-AC09-3C45-9F30-B3FBA62144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790" y="2244725"/>
            <a:ext cx="9646308" cy="42608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None/>
              <a:tabLst/>
              <a:defRPr sz="20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indent="-249232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indent="-231769">
              <a:buClr>
                <a:schemeClr val="accent2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indent="-231769">
              <a:buClr>
                <a:schemeClr val="accent1"/>
              </a:buClr>
              <a:buSzPct val="100000"/>
              <a:tabLst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26B4F1"/>
              </a:buClr>
              <a:buSzPct val="150000"/>
              <a:defRPr sz="16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/>
              <a:t>Texte niveau 1</a:t>
            </a:r>
          </a:p>
          <a:p>
            <a:pPr lvl="1"/>
            <a:r>
              <a:rPr lang="fr-FR"/>
              <a:t>Texte niveau 2</a:t>
            </a:r>
          </a:p>
          <a:p>
            <a:pPr lvl="2"/>
            <a:r>
              <a:rPr lang="fr-FR"/>
              <a:t>Texte niveau 3</a:t>
            </a:r>
          </a:p>
          <a:p>
            <a:pPr lvl="3"/>
            <a:r>
              <a:rPr lang="fr-FR"/>
              <a:t>Texte niveau 4</a:t>
            </a:r>
          </a:p>
          <a:p>
            <a:pPr lvl="3"/>
            <a:endParaRPr lang="fr-FR"/>
          </a:p>
          <a:p>
            <a:pPr lvl="0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F98E2EB-F955-4241-8D01-075426E20C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8512" y="4818888"/>
            <a:ext cx="3523488" cy="20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48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723CE1-391C-E246-A382-E09BC8A6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60"/>
          <a:stretch/>
        </p:blipFill>
        <p:spPr>
          <a:xfrm>
            <a:off x="4613946" y="0"/>
            <a:ext cx="7578055" cy="6858000"/>
          </a:xfrm>
          <a:prstGeom prst="rect">
            <a:avLst/>
          </a:prstGeom>
        </p:spPr>
      </p:pic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CB1DD82F-DCB9-E148-8859-43B3F56D0E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811" y="2545966"/>
            <a:ext cx="1574342" cy="701731"/>
          </a:xfrm>
          <a:solidFill>
            <a:schemeClr val="accent3"/>
          </a:solidFill>
          <a:ln>
            <a:noFill/>
          </a:ln>
        </p:spPr>
        <p:txBody>
          <a:bodyPr wrap="none" anchor="t">
            <a:spAutoFit/>
          </a:bodyPr>
          <a:lstStyle>
            <a:lvl1pPr marL="0" indent="0" algn="l">
              <a:buFontTx/>
              <a:buNone/>
              <a:defRPr sz="44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MERCI</a:t>
            </a:r>
          </a:p>
        </p:txBody>
      </p:sp>
      <p:pic>
        <p:nvPicPr>
          <p:cNvPr id="8" name="Picture 2" descr="Résultat de recherche d'images pour &quot;logo agrial&quot;">
            <a:extLst>
              <a:ext uri="{FF2B5EF4-FFF2-40B4-BE49-F238E27FC236}">
                <a16:creationId xmlns:a16="http://schemas.microsoft.com/office/drawing/2014/main" id="{FDB09A49-2391-AD45-9C54-DF8300D5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6945" y="5464506"/>
            <a:ext cx="1561343" cy="103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9219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723CE1-391C-E246-A382-E09BC8A6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60"/>
          <a:stretch/>
        </p:blipFill>
        <p:spPr>
          <a:xfrm>
            <a:off x="4613946" y="0"/>
            <a:ext cx="7578055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DB9BD69-D5A0-8947-B5C3-6F72D0A0D2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498" y="5591884"/>
            <a:ext cx="1794235" cy="906682"/>
          </a:xfrm>
          <a:prstGeom prst="rect">
            <a:avLst/>
          </a:prstGeom>
        </p:spPr>
      </p:pic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45C9F252-E611-F746-82D6-EE5F9A18D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811" y="2545966"/>
            <a:ext cx="1574342" cy="701731"/>
          </a:xfrm>
          <a:solidFill>
            <a:schemeClr val="accent3"/>
          </a:solidFill>
          <a:ln>
            <a:noFill/>
          </a:ln>
        </p:spPr>
        <p:txBody>
          <a:bodyPr wrap="none" anchor="t">
            <a:spAutoFit/>
          </a:bodyPr>
          <a:lstStyle>
            <a:lvl1pPr marL="0" indent="0" algn="l">
              <a:buFontTx/>
              <a:buNone/>
              <a:defRPr sz="44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8875768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723CE1-391C-E246-A382-E09BC8A6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60"/>
          <a:stretch/>
        </p:blipFill>
        <p:spPr>
          <a:xfrm>
            <a:off x="4613946" y="0"/>
            <a:ext cx="7578055" cy="6858000"/>
          </a:xfrm>
          <a:prstGeom prst="rect">
            <a:avLst/>
          </a:prstGeom>
        </p:spPr>
      </p:pic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4EFE97F2-2F43-E64C-8AC5-98D18AE24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2811" y="2545966"/>
            <a:ext cx="1574342" cy="701731"/>
          </a:xfrm>
          <a:solidFill>
            <a:schemeClr val="accent3"/>
          </a:solidFill>
          <a:ln>
            <a:noFill/>
          </a:ln>
        </p:spPr>
        <p:txBody>
          <a:bodyPr wrap="none" anchor="t">
            <a:spAutoFit/>
          </a:bodyPr>
          <a:lstStyle>
            <a:lvl1pPr marL="0" indent="0" algn="l">
              <a:buFontTx/>
              <a:buNone/>
              <a:defRPr sz="4400" b="0" i="0">
                <a:solidFill>
                  <a:schemeClr val="bg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MERCI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8538" y="5618032"/>
            <a:ext cx="1558154" cy="8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5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ar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11FB6AE-FD0F-E844-83C1-4D404ED40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7C721872-3B8A-4549-97CF-EAD0C5F50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709C0F-46C5-D24F-A3E2-613EB1B23356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1"/>
                </a:solidFill>
                <a:latin typeface="Franklin Gothic Medium Cond" panose="020B0606030402020204" pitchFamily="34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CAA1-D9B3-0C48-8042-26D7D634EC0C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65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D83D76C-0BB6-9440-B921-CE29D0065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8" y="0"/>
            <a:ext cx="12195188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7C721872-3B8A-4549-97CF-EAD0C5F50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709C0F-46C5-D24F-A3E2-613EB1B23356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1"/>
                </a:solidFill>
                <a:latin typeface="Franklin Gothic Medium Cond" panose="020B0606030402020204" pitchFamily="34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8CAA1-D9B3-0C48-8042-26D7D634EC0C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417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r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7593BC-599F-9246-87A6-4A9771C89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3"/>
            <a:ext cx="12192000" cy="685620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7C721872-3B8A-4549-97CF-EAD0C5F50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45389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ar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686FB66-0215-2C46-91EF-6602210737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7424"/>
            <a:ext cx="12192000" cy="6856207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7C721872-3B8A-4549-97CF-EAD0C5F50A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4F3E39EC-775A-7446-83A0-763FDC5D5860}"/>
              </a:ext>
            </a:extLst>
          </p:cNvPr>
          <p:cNvSpPr/>
          <p:nvPr/>
        </p:nvSpPr>
        <p:spPr>
          <a:xfrm>
            <a:off x="4759779" y="2179864"/>
            <a:ext cx="7421335" cy="4686300"/>
          </a:xfrm>
          <a:custGeom>
            <a:avLst/>
            <a:gdLst>
              <a:gd name="connsiteX0" fmla="*/ 0 w 7421335"/>
              <a:gd name="connsiteY0" fmla="*/ 4678136 h 4686300"/>
              <a:gd name="connsiteX1" fmla="*/ 906235 w 7421335"/>
              <a:gd name="connsiteY1" fmla="*/ 3853543 h 4686300"/>
              <a:gd name="connsiteX2" fmla="*/ 1910442 w 7421335"/>
              <a:gd name="connsiteY2" fmla="*/ 2849336 h 4686300"/>
              <a:gd name="connsiteX3" fmla="*/ 2906485 w 7421335"/>
              <a:gd name="connsiteY3" fmla="*/ 1771650 h 4686300"/>
              <a:gd name="connsiteX4" fmla="*/ 3461657 w 7421335"/>
              <a:gd name="connsiteY4" fmla="*/ 1102179 h 4686300"/>
              <a:gd name="connsiteX5" fmla="*/ 3812721 w 7421335"/>
              <a:gd name="connsiteY5" fmla="*/ 669472 h 4686300"/>
              <a:gd name="connsiteX6" fmla="*/ 4008664 w 7421335"/>
              <a:gd name="connsiteY6" fmla="*/ 400050 h 4686300"/>
              <a:gd name="connsiteX7" fmla="*/ 4278085 w 7421335"/>
              <a:gd name="connsiteY7" fmla="*/ 0 h 4686300"/>
              <a:gd name="connsiteX8" fmla="*/ 4874078 w 7421335"/>
              <a:gd name="connsiteY8" fmla="*/ 710293 h 4686300"/>
              <a:gd name="connsiteX9" fmla="*/ 5225142 w 7421335"/>
              <a:gd name="connsiteY9" fmla="*/ 1053193 h 4686300"/>
              <a:gd name="connsiteX10" fmla="*/ 5592535 w 7421335"/>
              <a:gd name="connsiteY10" fmla="*/ 1404257 h 4686300"/>
              <a:gd name="connsiteX11" fmla="*/ 6066064 w 7421335"/>
              <a:gd name="connsiteY11" fmla="*/ 1771650 h 4686300"/>
              <a:gd name="connsiteX12" fmla="*/ 6482442 w 7421335"/>
              <a:gd name="connsiteY12" fmla="*/ 2065565 h 4686300"/>
              <a:gd name="connsiteX13" fmla="*/ 6874328 w 7421335"/>
              <a:gd name="connsiteY13" fmla="*/ 2302329 h 4686300"/>
              <a:gd name="connsiteX14" fmla="*/ 7421335 w 7421335"/>
              <a:gd name="connsiteY14" fmla="*/ 2588079 h 4686300"/>
              <a:gd name="connsiteX15" fmla="*/ 7421335 w 7421335"/>
              <a:gd name="connsiteY15" fmla="*/ 4686300 h 4686300"/>
              <a:gd name="connsiteX16" fmla="*/ 0 w 7421335"/>
              <a:gd name="connsiteY16" fmla="*/ 4678136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1335" h="4686300">
                <a:moveTo>
                  <a:pt x="0" y="4678136"/>
                </a:moveTo>
                <a:lnTo>
                  <a:pt x="906235" y="3853543"/>
                </a:lnTo>
                <a:lnTo>
                  <a:pt x="1910442" y="2849336"/>
                </a:lnTo>
                <a:lnTo>
                  <a:pt x="2906485" y="1771650"/>
                </a:lnTo>
                <a:lnTo>
                  <a:pt x="3461657" y="1102179"/>
                </a:lnTo>
                <a:lnTo>
                  <a:pt x="3812721" y="669472"/>
                </a:lnTo>
                <a:lnTo>
                  <a:pt x="4008664" y="400050"/>
                </a:lnTo>
                <a:lnTo>
                  <a:pt x="4278085" y="0"/>
                </a:lnTo>
                <a:lnTo>
                  <a:pt x="4874078" y="710293"/>
                </a:lnTo>
                <a:lnTo>
                  <a:pt x="5225142" y="1053193"/>
                </a:lnTo>
                <a:lnTo>
                  <a:pt x="5592535" y="1404257"/>
                </a:lnTo>
                <a:lnTo>
                  <a:pt x="6066064" y="1771650"/>
                </a:lnTo>
                <a:lnTo>
                  <a:pt x="6482442" y="2065565"/>
                </a:lnTo>
                <a:lnTo>
                  <a:pt x="6874328" y="2302329"/>
                </a:lnTo>
                <a:lnTo>
                  <a:pt x="7421335" y="2588079"/>
                </a:lnTo>
                <a:lnTo>
                  <a:pt x="7421335" y="4686300"/>
                </a:lnTo>
                <a:lnTo>
                  <a:pt x="0" y="467813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Espace réservé pour une image  10">
            <a:extLst>
              <a:ext uri="{FF2B5EF4-FFF2-40B4-BE49-F238E27FC236}">
                <a16:creationId xmlns:a16="http://schemas.microsoft.com/office/drawing/2014/main" id="{205012DA-7B5D-7E47-9D42-E24282D82B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6651" y="2152607"/>
            <a:ext cx="7449769" cy="4721560"/>
          </a:xfrm>
          <a:custGeom>
            <a:avLst/>
            <a:gdLst>
              <a:gd name="connsiteX0" fmla="*/ 0 w 8388350"/>
              <a:gd name="connsiteY0" fmla="*/ 5299075 h 5299075"/>
              <a:gd name="connsiteX1" fmla="*/ 0 w 8388350"/>
              <a:gd name="connsiteY1" fmla="*/ 0 h 5299075"/>
              <a:gd name="connsiteX2" fmla="*/ 8388350 w 8388350"/>
              <a:gd name="connsiteY2" fmla="*/ 5299075 h 5299075"/>
              <a:gd name="connsiteX3" fmla="*/ 0 w 8388350"/>
              <a:gd name="connsiteY3" fmla="*/ 5299075 h 5299075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0 w 8388350"/>
              <a:gd name="connsiteY3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871226 w 8388350"/>
              <a:gd name="connsiteY3" fmla="*/ 818516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5977104 w 8388350"/>
              <a:gd name="connsiteY3" fmla="*/ 780015 h 4683059"/>
              <a:gd name="connsiteX4" fmla="*/ 0 w 8388350"/>
              <a:gd name="connsiteY4" fmla="*/ 4683059 h 4683059"/>
              <a:gd name="connsiteX0" fmla="*/ 0 w 8388350"/>
              <a:gd name="connsiteY0" fmla="*/ 4683059 h 4683059"/>
              <a:gd name="connsiteX1" fmla="*/ 5303520 w 8388350"/>
              <a:gd name="connsiteY1" fmla="*/ 0 h 4683059"/>
              <a:gd name="connsiteX2" fmla="*/ 8388350 w 8388350"/>
              <a:gd name="connsiteY2" fmla="*/ 4683059 h 4683059"/>
              <a:gd name="connsiteX3" fmla="*/ 7218763 w 8388350"/>
              <a:gd name="connsiteY3" fmla="*/ 3965977 h 4683059"/>
              <a:gd name="connsiteX4" fmla="*/ 0 w 8388350"/>
              <a:gd name="connsiteY4" fmla="*/ 4683059 h 4683059"/>
              <a:gd name="connsiteX0" fmla="*/ 0 w 8388350"/>
              <a:gd name="connsiteY0" fmla="*/ 4577181 h 4577181"/>
              <a:gd name="connsiteX1" fmla="*/ 5265019 w 8388350"/>
              <a:gd name="connsiteY1" fmla="*/ 0 h 4577181"/>
              <a:gd name="connsiteX2" fmla="*/ 8388350 w 8388350"/>
              <a:gd name="connsiteY2" fmla="*/ 4577181 h 4577181"/>
              <a:gd name="connsiteX3" fmla="*/ 7218763 w 8388350"/>
              <a:gd name="connsiteY3" fmla="*/ 3860099 h 4577181"/>
              <a:gd name="connsiteX4" fmla="*/ 0 w 8388350"/>
              <a:gd name="connsiteY4" fmla="*/ 4577181 h 4577181"/>
              <a:gd name="connsiteX0" fmla="*/ 0 w 8378725"/>
              <a:gd name="connsiteY0" fmla="*/ 4577181 h 4740811"/>
              <a:gd name="connsiteX1" fmla="*/ 5265019 w 8378725"/>
              <a:gd name="connsiteY1" fmla="*/ 0 h 4740811"/>
              <a:gd name="connsiteX2" fmla="*/ 8378725 w 8378725"/>
              <a:gd name="connsiteY2" fmla="*/ 4740811 h 4740811"/>
              <a:gd name="connsiteX3" fmla="*/ 7218763 w 8378725"/>
              <a:gd name="connsiteY3" fmla="*/ 3860099 h 4740811"/>
              <a:gd name="connsiteX4" fmla="*/ 0 w 8378725"/>
              <a:gd name="connsiteY4" fmla="*/ 4577181 h 474081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59475"/>
              <a:gd name="connsiteY0" fmla="*/ 4577181 h 4577181"/>
              <a:gd name="connsiteX1" fmla="*/ 5265019 w 8359475"/>
              <a:gd name="connsiteY1" fmla="*/ 0 h 4577181"/>
              <a:gd name="connsiteX2" fmla="*/ 8359475 w 8359475"/>
              <a:gd name="connsiteY2" fmla="*/ 2594377 h 4577181"/>
              <a:gd name="connsiteX3" fmla="*/ 7218763 w 8359475"/>
              <a:gd name="connsiteY3" fmla="*/ 3860099 h 4577181"/>
              <a:gd name="connsiteX4" fmla="*/ 0 w 8359475"/>
              <a:gd name="connsiteY4" fmla="*/ 4577181 h 4577181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59475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8393045"/>
              <a:gd name="connsiteY0" fmla="*/ 4577181 h 4716748"/>
              <a:gd name="connsiteX1" fmla="*/ 5265019 w 8393045"/>
              <a:gd name="connsiteY1" fmla="*/ 0 h 4716748"/>
              <a:gd name="connsiteX2" fmla="*/ 8388351 w 8393045"/>
              <a:gd name="connsiteY2" fmla="*/ 2594377 h 4716748"/>
              <a:gd name="connsiteX3" fmla="*/ 8393045 w 8393045"/>
              <a:gd name="connsiteY3" fmla="*/ 4716748 h 4716748"/>
              <a:gd name="connsiteX4" fmla="*/ 0 w 8393045"/>
              <a:gd name="connsiteY4" fmla="*/ 4577181 h 4716748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  <a:gd name="connsiteX0" fmla="*/ 0 w 7449769"/>
              <a:gd name="connsiteY0" fmla="*/ 4721560 h 4721560"/>
              <a:gd name="connsiteX1" fmla="*/ 4321743 w 7449769"/>
              <a:gd name="connsiteY1" fmla="*/ 0 h 4721560"/>
              <a:gd name="connsiteX2" fmla="*/ 7445075 w 7449769"/>
              <a:gd name="connsiteY2" fmla="*/ 2594377 h 4721560"/>
              <a:gd name="connsiteX3" fmla="*/ 7449769 w 7449769"/>
              <a:gd name="connsiteY3" fmla="*/ 4716748 h 4721560"/>
              <a:gd name="connsiteX4" fmla="*/ 0 w 7449769"/>
              <a:gd name="connsiteY4" fmla="*/ 4721560 h 472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49769" h="4721560">
                <a:moveTo>
                  <a:pt x="0" y="4721560"/>
                </a:moveTo>
                <a:cubicBezTo>
                  <a:pt x="1729338" y="3215083"/>
                  <a:pt x="3092918" y="1679730"/>
                  <a:pt x="4321743" y="0"/>
                </a:cubicBezTo>
                <a:cubicBezTo>
                  <a:pt x="4878382" y="819875"/>
                  <a:pt x="5945160" y="1841879"/>
                  <a:pt x="7445075" y="2594377"/>
                </a:cubicBezTo>
                <a:cubicBezTo>
                  <a:pt x="7446640" y="3301834"/>
                  <a:pt x="7448204" y="4009291"/>
                  <a:pt x="7449769" y="4716748"/>
                </a:cubicBezTo>
                <a:lnTo>
                  <a:pt x="0" y="4721560"/>
                </a:lnTo>
                <a:close/>
              </a:path>
            </a:pathLst>
          </a:cu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21959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 3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17011BF-5820-F64D-A3B6-5B5BF455BD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87" y="0"/>
            <a:ext cx="12195188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26CE40C-FD1D-A04B-AEE0-ABB0C173C9EF}"/>
              </a:ext>
            </a:extLst>
          </p:cNvPr>
          <p:cNvCxnSpPr/>
          <p:nvPr/>
        </p:nvCxnSpPr>
        <p:spPr>
          <a:xfrm>
            <a:off x="685363" y="4035971"/>
            <a:ext cx="37618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750E3BB3-2EBB-E243-AD8D-56ED2D5015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89" y="3114127"/>
            <a:ext cx="5754504" cy="629747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 algn="l">
              <a:buFontTx/>
              <a:buNone/>
              <a:defRPr sz="4400" b="0" i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  <a:lvl2pPr marL="457189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377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566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75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E20745-5A2C-CA47-930F-AA5FB03671A7}"/>
              </a:ext>
            </a:extLst>
          </p:cNvPr>
          <p:cNvSpPr txBox="1"/>
          <p:nvPr/>
        </p:nvSpPr>
        <p:spPr>
          <a:xfrm>
            <a:off x="10358146" y="184835"/>
            <a:ext cx="16476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600" b="0" i="0">
                <a:solidFill>
                  <a:schemeClr val="accent1"/>
                </a:solidFill>
                <a:latin typeface="Franklin Gothic Medium Cond" panose="020B0606030402020204" pitchFamily="34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DB5306-9C0D-9944-AD5A-8B5E3D3F88E4}"/>
              </a:ext>
            </a:extLst>
          </p:cNvPr>
          <p:cNvSpPr/>
          <p:nvPr/>
        </p:nvSpPr>
        <p:spPr>
          <a:xfrm>
            <a:off x="10589079" y="481693"/>
            <a:ext cx="1249135" cy="2147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019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594" marR="0" lvl="0" indent="-228594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srgbClr val="73727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Texte niveau 1</a:t>
            </a:r>
          </a:p>
          <a:p>
            <a:pPr marL="685783" marR="0" lvl="1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srgbClr val="73727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Texte niveau 2</a:t>
            </a:r>
          </a:p>
          <a:p>
            <a:pPr marL="1142971" marR="0" lvl="2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73727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Texte niveau 3</a:t>
            </a:r>
          </a:p>
          <a:p>
            <a:pPr marL="1600160" marR="0" lvl="3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73727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Texte niveau 4</a:t>
            </a:r>
          </a:p>
          <a:p>
            <a:pPr marL="1600160" marR="0" lvl="3" indent="-228594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73727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52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06" r:id="rId2"/>
    <p:sldLayoutId id="2147483707" r:id="rId3"/>
    <p:sldLayoutId id="2147483685" r:id="rId4"/>
    <p:sldLayoutId id="2147483718" r:id="rId5"/>
    <p:sldLayoutId id="2147483671" r:id="rId6"/>
    <p:sldLayoutId id="2147483687" r:id="rId7"/>
    <p:sldLayoutId id="2147483709" r:id="rId8"/>
    <p:sldLayoutId id="2147483672" r:id="rId9"/>
    <p:sldLayoutId id="2147483673" r:id="rId10"/>
    <p:sldLayoutId id="2147483665" r:id="rId11"/>
    <p:sldLayoutId id="2147483693" r:id="rId12"/>
    <p:sldLayoutId id="2147483688" r:id="rId13"/>
    <p:sldLayoutId id="2147483708" r:id="rId14"/>
    <p:sldLayoutId id="2147483666" r:id="rId15"/>
    <p:sldLayoutId id="2147483667" r:id="rId16"/>
    <p:sldLayoutId id="2147483668" r:id="rId17"/>
    <p:sldLayoutId id="2147483700" r:id="rId18"/>
    <p:sldLayoutId id="2147483689" r:id="rId19"/>
    <p:sldLayoutId id="2147483710" r:id="rId20"/>
    <p:sldLayoutId id="2147483669" r:id="rId21"/>
    <p:sldLayoutId id="2147483670" r:id="rId22"/>
    <p:sldLayoutId id="2147483695" r:id="rId23"/>
    <p:sldLayoutId id="2147483701" r:id="rId24"/>
    <p:sldLayoutId id="2147483690" r:id="rId25"/>
    <p:sldLayoutId id="2147483711" r:id="rId26"/>
    <p:sldLayoutId id="2147483675" r:id="rId27"/>
    <p:sldLayoutId id="2147483676" r:id="rId28"/>
    <p:sldLayoutId id="2147483679" r:id="rId29"/>
    <p:sldLayoutId id="2147483702" r:id="rId30"/>
    <p:sldLayoutId id="2147483691" r:id="rId31"/>
    <p:sldLayoutId id="2147483712" r:id="rId32"/>
    <p:sldLayoutId id="2147483680" r:id="rId33"/>
    <p:sldLayoutId id="2147483681" r:id="rId34"/>
    <p:sldLayoutId id="2147483703" r:id="rId35"/>
    <p:sldLayoutId id="2147483682" r:id="rId36"/>
    <p:sldLayoutId id="2147483686" r:id="rId37"/>
    <p:sldLayoutId id="2147483713" r:id="rId38"/>
    <p:sldLayoutId id="2147483683" r:id="rId39"/>
    <p:sldLayoutId id="2147483684" r:id="rId40"/>
    <p:sldLayoutId id="2147483715" r:id="rId41"/>
    <p:sldLayoutId id="2147483716" r:id="rId42"/>
    <p:sldLayoutId id="2147483717" r:id="rId4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marR="0" indent="-228594" algn="l" defTabSz="914377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marR="0" indent="-228594" algn="l" defTabSz="914377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marR="0" indent="-228594" algn="l" defTabSz="914377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marR="0" indent="-228594" algn="l" defTabSz="914377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ke.powerautomate.com/environments/d7592cbc-5a63-ecdd-823c-247cd789424d/solutions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ake.powerautomate.com/environments/d7592cbc-5a63-ecdd-823c-247cd789424d/solutions/7135abc6-ff97-ee11-be37-0022489ca8f4/flows/613a8d08-ef2e-4e2b-8831-92b09a59a41b/details?utm_source=solution_explorer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utomate.com/environments/d7592cbc-5a63-ecdd-823c-247cd789424d/solutions/7135abc6-ff97-ee11-be37-0022489ca8f4/flows/57e1b49b-7ad6-45c8-a7c0-4697c68d4046/details?utm_source=solution_explorer" TargetMode="External"/><Relationship Id="rId2" Type="http://schemas.openxmlformats.org/officeDocument/2006/relationships/hyperlink" Target="https://make.powerautomate.com/environments/d7592cbc-5a63-ecdd-823c-247cd789424d/solutions/7135abc6-ff97-ee11-be37-0022489ca8f4/flows/e5b21640-fc13-463f-b031-779f9e6142f8/details?utm_source=solution_explorer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grial.sharepoint.com/sites/EUR-LABO-Moyon/SitePages/RetailManagementHome.aspx" TargetMode="External"/><Relationship Id="rId2" Type="http://schemas.openxmlformats.org/officeDocument/2006/relationships/hyperlink" Target="https://agrial.sharepoint.com/sites/EUR-ASCO-IN/SitePages/RetailManagementHome.aspx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grial.sharepoint.com/sites/EUR-LABO-HCI/SitePages/RetailManagementHome.aspx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25F035F-2FA7-4EC5-AB7E-9FD0DCDDF1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60569" y="3251221"/>
            <a:ext cx="3330335" cy="701731"/>
          </a:xfrm>
        </p:spPr>
        <p:txBody>
          <a:bodyPr/>
          <a:lstStyle/>
          <a:p>
            <a:r>
              <a:rPr lang="fr-FR" dirty="0"/>
              <a:t>documentation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217611-3C76-4536-9AFF-4EA1E14781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811" y="2545966"/>
            <a:ext cx="4998612" cy="701731"/>
          </a:xfrm>
        </p:spPr>
        <p:txBody>
          <a:bodyPr/>
          <a:lstStyle/>
          <a:p>
            <a:r>
              <a:rPr lang="fr-FR" dirty="0"/>
              <a:t>Demande d’échantillon</a:t>
            </a:r>
          </a:p>
        </p:txBody>
      </p:sp>
    </p:spTree>
    <p:extLst>
      <p:ext uri="{BB962C8B-B14F-4D97-AF65-F5344CB8AC3E}">
        <p14:creationId xmlns:p14="http://schemas.microsoft.com/office/powerpoint/2010/main" val="3562062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AD79DB6-4019-8F41-8434-6B7A559D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4" y="1128954"/>
            <a:ext cx="4116695" cy="1756457"/>
          </a:xfrm>
          <a:prstGeom prst="rect">
            <a:avLst/>
          </a:prstGeom>
        </p:spPr>
      </p:pic>
      <p:sp>
        <p:nvSpPr>
          <p:cNvPr id="10" name="Espace réservé du texte 1">
            <a:extLst>
              <a:ext uri="{FF2B5EF4-FFF2-40B4-BE49-F238E27FC236}">
                <a16:creationId xmlns:a16="http://schemas.microsoft.com/office/drawing/2014/main" id="{C9F67F06-EB3F-2A99-BD0A-E25C6B31F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076" y="288600"/>
            <a:ext cx="9646307" cy="629747"/>
          </a:xfrm>
        </p:spPr>
        <p:txBody>
          <a:bodyPr/>
          <a:lstStyle/>
          <a:p>
            <a:r>
              <a:rPr lang="fr-FR" dirty="0"/>
              <a:t>Accéder aux documents retours</a:t>
            </a:r>
            <a:endParaRPr lang="fr-FR" sz="4400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816301E-B747-FABC-DEE2-AFF3381BAC6B}"/>
              </a:ext>
            </a:extLst>
          </p:cNvPr>
          <p:cNvSpPr txBox="1">
            <a:spLocks/>
          </p:cNvSpPr>
          <p:nvPr/>
        </p:nvSpPr>
        <p:spPr>
          <a:xfrm>
            <a:off x="206646" y="4709755"/>
            <a:ext cx="4652669" cy="122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B4F1"/>
              </a:buClr>
              <a:buSzPct val="100000"/>
              <a:buFont typeface="Arial" panose="020B0604020202020204" pitchFamily="34" charset="0"/>
              <a:buNone/>
              <a:tabLst/>
              <a:defRPr sz="20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marR="0" indent="-249232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6B4F1"/>
              </a:buClr>
              <a:buSzPct val="150000"/>
              <a:buFont typeface="Arial"/>
              <a:buChar char="•"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7197C57-D68B-F7F2-18F0-BCA025F71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06"/>
          <a:stretch/>
        </p:blipFill>
        <p:spPr>
          <a:xfrm>
            <a:off x="5073535" y="1128953"/>
            <a:ext cx="6560237" cy="2599667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7D8E080-AF50-DE21-11FC-D0B446BBE460}"/>
              </a:ext>
            </a:extLst>
          </p:cNvPr>
          <p:cNvCxnSpPr>
            <a:cxnSpLocks/>
          </p:cNvCxnSpPr>
          <p:nvPr/>
        </p:nvCxnSpPr>
        <p:spPr>
          <a:xfrm flipV="1">
            <a:off x="3436090" y="2777149"/>
            <a:ext cx="358806" cy="7761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30A258CD-73B6-B746-E589-B34BDC8A956E}"/>
              </a:ext>
            </a:extLst>
          </p:cNvPr>
          <p:cNvSpPr/>
          <p:nvPr/>
        </p:nvSpPr>
        <p:spPr>
          <a:xfrm>
            <a:off x="3311803" y="3429000"/>
            <a:ext cx="248574" cy="248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1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84B0607-5708-DFF1-C474-42FD6116196B}"/>
              </a:ext>
            </a:extLst>
          </p:cNvPr>
          <p:cNvCxnSpPr>
            <a:cxnSpLocks/>
          </p:cNvCxnSpPr>
          <p:nvPr/>
        </p:nvCxnSpPr>
        <p:spPr>
          <a:xfrm flipV="1">
            <a:off x="7968880" y="3677574"/>
            <a:ext cx="0" cy="486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lipse 36">
            <a:extLst>
              <a:ext uri="{FF2B5EF4-FFF2-40B4-BE49-F238E27FC236}">
                <a16:creationId xmlns:a16="http://schemas.microsoft.com/office/drawing/2014/main" id="{8C9845DC-56FC-145B-B5B4-2154982D375E}"/>
              </a:ext>
            </a:extLst>
          </p:cNvPr>
          <p:cNvSpPr/>
          <p:nvPr/>
        </p:nvSpPr>
        <p:spPr>
          <a:xfrm>
            <a:off x="7844593" y="4163627"/>
            <a:ext cx="248574" cy="248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2</a:t>
            </a:r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C40F7F58-847A-6D53-166B-40F92CB57876}"/>
              </a:ext>
            </a:extLst>
          </p:cNvPr>
          <p:cNvSpPr txBox="1">
            <a:spLocks/>
          </p:cNvSpPr>
          <p:nvPr/>
        </p:nvSpPr>
        <p:spPr>
          <a:xfrm>
            <a:off x="9399362" y="3779078"/>
            <a:ext cx="2348643" cy="38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B4F1"/>
              </a:buClr>
              <a:buSzPct val="100000"/>
              <a:buFont typeface="Arial" panose="020B0604020202020204" pitchFamily="34" charset="0"/>
              <a:buNone/>
              <a:tabLst/>
              <a:defRPr sz="20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marR="0" indent="-249232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6B4F1"/>
              </a:buClr>
              <a:buSzPct val="150000"/>
              <a:buFont typeface="Arial"/>
              <a:buChar char="•"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La liste des retours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5DFC25C5-D65C-2A29-3412-DAECCA918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146" y="4769661"/>
            <a:ext cx="6402859" cy="1490164"/>
          </a:xfrm>
          <a:prstGeom prst="rect">
            <a:avLst/>
          </a:prstGeom>
        </p:spPr>
      </p:pic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E73E27AD-BDFB-2CF5-0143-13DF83710E6A}"/>
              </a:ext>
            </a:extLst>
          </p:cNvPr>
          <p:cNvCxnSpPr/>
          <p:nvPr/>
        </p:nvCxnSpPr>
        <p:spPr>
          <a:xfrm>
            <a:off x="4563122" y="2192784"/>
            <a:ext cx="510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460A1F1-1602-F455-51D4-4F03305A8F51}"/>
              </a:ext>
            </a:extLst>
          </p:cNvPr>
          <p:cNvCxnSpPr>
            <a:stCxn id="27" idx="2"/>
          </p:cNvCxnSpPr>
          <p:nvPr/>
        </p:nvCxnSpPr>
        <p:spPr>
          <a:xfrm flipH="1">
            <a:off x="8353653" y="3728620"/>
            <a:ext cx="1" cy="98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39FDB574-E949-BDF0-FD2C-55DE39A9B40C}"/>
              </a:ext>
            </a:extLst>
          </p:cNvPr>
          <p:cNvSpPr txBox="1">
            <a:spLocks/>
          </p:cNvSpPr>
          <p:nvPr/>
        </p:nvSpPr>
        <p:spPr>
          <a:xfrm>
            <a:off x="1731145" y="5260111"/>
            <a:ext cx="3631755" cy="730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B4F1"/>
              </a:buClr>
              <a:buSzPct val="100000"/>
              <a:buFont typeface="Arial" panose="020B0604020202020204" pitchFamily="34" charset="0"/>
              <a:buNone/>
              <a:tabLst/>
              <a:defRPr sz="20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marR="0" indent="-249232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6B4F1"/>
              </a:buClr>
              <a:buSzPct val="150000"/>
              <a:buFont typeface="Arial"/>
              <a:buChar char="•"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/>
              <a:t>Vous trouverez ici le PDF de la demande ainsi que les pièces jointes retour des laboratoires.</a:t>
            </a:r>
          </a:p>
        </p:txBody>
      </p:sp>
    </p:spTree>
    <p:extLst>
      <p:ext uri="{BB962C8B-B14F-4D97-AF65-F5344CB8AC3E}">
        <p14:creationId xmlns:p14="http://schemas.microsoft.com/office/powerpoint/2010/main" val="289123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B81E9B9-6D53-B84D-2F69-6533B29941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9588" y="2474934"/>
            <a:ext cx="2312824" cy="629747"/>
          </a:xfrm>
        </p:spPr>
        <p:txBody>
          <a:bodyPr/>
          <a:lstStyle/>
          <a:p>
            <a:r>
              <a:rPr lang="fr-FR" dirty="0"/>
              <a:t>Liste Labo</a:t>
            </a:r>
          </a:p>
        </p:txBody>
      </p:sp>
    </p:spTree>
    <p:extLst>
      <p:ext uri="{BB962C8B-B14F-4D97-AF65-F5344CB8AC3E}">
        <p14:creationId xmlns:p14="http://schemas.microsoft.com/office/powerpoint/2010/main" val="78025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1B81BF0A-942D-5C4D-675A-23795CCB9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6" y="1005856"/>
            <a:ext cx="4035404" cy="1892957"/>
          </a:xfrm>
          <a:prstGeom prst="rect">
            <a:avLst/>
          </a:prstGeom>
        </p:spPr>
      </p:pic>
      <p:sp>
        <p:nvSpPr>
          <p:cNvPr id="21" name="Espace réservé du texte 1">
            <a:extLst>
              <a:ext uri="{FF2B5EF4-FFF2-40B4-BE49-F238E27FC236}">
                <a16:creationId xmlns:a16="http://schemas.microsoft.com/office/drawing/2014/main" id="{D731A9B1-325F-8695-F86A-BC8643F16A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076" y="288600"/>
            <a:ext cx="9646307" cy="629747"/>
          </a:xfrm>
        </p:spPr>
        <p:txBody>
          <a:bodyPr/>
          <a:lstStyle/>
          <a:p>
            <a:r>
              <a:rPr lang="fr-FR" sz="4400" dirty="0"/>
              <a:t>Compléter une demande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09E382B-FB47-4C54-40A3-006DABAB5852}"/>
              </a:ext>
            </a:extLst>
          </p:cNvPr>
          <p:cNvSpPr/>
          <p:nvPr/>
        </p:nvSpPr>
        <p:spPr>
          <a:xfrm>
            <a:off x="3192889" y="3178359"/>
            <a:ext cx="248574" cy="248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1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AE5D674A-E363-213C-400B-AFFB9004A500}"/>
              </a:ext>
            </a:extLst>
          </p:cNvPr>
          <p:cNvSpPr txBox="1">
            <a:spLocks/>
          </p:cNvSpPr>
          <p:nvPr/>
        </p:nvSpPr>
        <p:spPr>
          <a:xfrm>
            <a:off x="8814473" y="2440696"/>
            <a:ext cx="2442413" cy="275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B4F1"/>
              </a:buClr>
              <a:buSzPct val="100000"/>
              <a:buFont typeface="Arial" panose="020B0604020202020204" pitchFamily="34" charset="0"/>
              <a:buNone/>
              <a:tabLst/>
              <a:defRPr sz="20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marR="0" indent="-249232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6B4F1"/>
              </a:buClr>
              <a:buSzPct val="150000"/>
              <a:buFont typeface="Arial"/>
              <a:buChar char="•"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Sélectionnez votre élément.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CE4F441-69E5-2301-9E4E-977D00679A21}"/>
              </a:ext>
            </a:extLst>
          </p:cNvPr>
          <p:cNvCxnSpPr>
            <a:cxnSpLocks/>
          </p:cNvCxnSpPr>
          <p:nvPr/>
        </p:nvCxnSpPr>
        <p:spPr>
          <a:xfrm flipV="1">
            <a:off x="3317176" y="2697343"/>
            <a:ext cx="327546" cy="5256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50CE042F-67C0-1768-1611-FC3B1BA1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31" y="939075"/>
            <a:ext cx="6141876" cy="1501621"/>
          </a:xfrm>
          <a:prstGeom prst="rect">
            <a:avLst/>
          </a:prstGeom>
        </p:spPr>
      </p:pic>
      <p:sp>
        <p:nvSpPr>
          <p:cNvPr id="33" name="Ellipse 32">
            <a:extLst>
              <a:ext uri="{FF2B5EF4-FFF2-40B4-BE49-F238E27FC236}">
                <a16:creationId xmlns:a16="http://schemas.microsoft.com/office/drawing/2014/main" id="{4988F045-8CC5-A6EC-1F9E-AF7B8ED58DAC}"/>
              </a:ext>
            </a:extLst>
          </p:cNvPr>
          <p:cNvSpPr/>
          <p:nvPr/>
        </p:nvSpPr>
        <p:spPr>
          <a:xfrm>
            <a:off x="11256886" y="2831848"/>
            <a:ext cx="248574" cy="248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2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F0A10A1-373A-EEC6-9D5A-661CC8243AFD}"/>
              </a:ext>
            </a:extLst>
          </p:cNvPr>
          <p:cNvCxnSpPr>
            <a:cxnSpLocks/>
          </p:cNvCxnSpPr>
          <p:nvPr/>
        </p:nvCxnSpPr>
        <p:spPr>
          <a:xfrm flipH="1" flipV="1">
            <a:off x="10901064" y="2329771"/>
            <a:ext cx="480109" cy="5690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1FC0563-7E9C-27AC-7080-05833C8BDFDD}"/>
              </a:ext>
            </a:extLst>
          </p:cNvPr>
          <p:cNvCxnSpPr>
            <a:cxnSpLocks/>
          </p:cNvCxnSpPr>
          <p:nvPr/>
        </p:nvCxnSpPr>
        <p:spPr>
          <a:xfrm>
            <a:off x="4465468" y="1689885"/>
            <a:ext cx="11649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 38">
            <a:extLst>
              <a:ext uri="{FF2B5EF4-FFF2-40B4-BE49-F238E27FC236}">
                <a16:creationId xmlns:a16="http://schemas.microsoft.com/office/drawing/2014/main" id="{2564D403-A842-753C-7917-E9A6FC83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75" y="3259244"/>
            <a:ext cx="4638029" cy="3507323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E981661B-4E4E-ABCA-A86A-8EEE32B27F43}"/>
              </a:ext>
            </a:extLst>
          </p:cNvPr>
          <p:cNvCxnSpPr>
            <a:cxnSpLocks/>
          </p:cNvCxnSpPr>
          <p:nvPr/>
        </p:nvCxnSpPr>
        <p:spPr>
          <a:xfrm>
            <a:off x="6969397" y="2440696"/>
            <a:ext cx="0" cy="782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88180601-9880-FD1C-27AD-DF9325CEC048}"/>
              </a:ext>
            </a:extLst>
          </p:cNvPr>
          <p:cNvSpPr txBox="1">
            <a:spLocks/>
          </p:cNvSpPr>
          <p:nvPr/>
        </p:nvSpPr>
        <p:spPr>
          <a:xfrm>
            <a:off x="2246050" y="5121367"/>
            <a:ext cx="3481982" cy="9598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B4F1"/>
              </a:buClr>
              <a:buSzPct val="100000"/>
              <a:buFont typeface="Arial" panose="020B0604020202020204" pitchFamily="34" charset="0"/>
              <a:buNone/>
              <a:tabLst/>
              <a:defRPr sz="20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marR="0" indent="-249232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6B4F1"/>
              </a:buClr>
              <a:buSzPct val="150000"/>
              <a:buFont typeface="Arial"/>
              <a:buChar char="•"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/>
              <a:t>Remplissez le formulaire avec toute les informations nécessaires.</a:t>
            </a:r>
          </a:p>
        </p:txBody>
      </p:sp>
    </p:spTree>
    <p:extLst>
      <p:ext uri="{BB962C8B-B14F-4D97-AF65-F5344CB8AC3E}">
        <p14:creationId xmlns:p14="http://schemas.microsoft.com/office/powerpoint/2010/main" val="336065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541F54A-AC59-4C80-2C1D-69BAFB4F0A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1661" y="3114126"/>
            <a:ext cx="9646307" cy="629747"/>
          </a:xfrm>
        </p:spPr>
        <p:txBody>
          <a:bodyPr/>
          <a:lstStyle/>
          <a:p>
            <a:pPr algn="ctr"/>
            <a:r>
              <a:rPr lang="fr-FR" dirty="0"/>
              <a:t>Solution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396304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510F72C-756C-DC1A-F6F1-B8FB1300E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des flux Power Automate </a:t>
            </a:r>
          </a:p>
          <a:p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838B6FFD-493D-A592-616B-F16DC74CBFF2}"/>
              </a:ext>
            </a:extLst>
          </p:cNvPr>
          <p:cNvSpPr txBox="1">
            <a:spLocks/>
          </p:cNvSpPr>
          <p:nvPr/>
        </p:nvSpPr>
        <p:spPr>
          <a:xfrm>
            <a:off x="534257" y="1746605"/>
            <a:ext cx="6503541" cy="218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B4F1"/>
              </a:buClr>
              <a:buSzPct val="100000"/>
              <a:buFont typeface="Arial" panose="020B0604020202020204" pitchFamily="34" charset="0"/>
              <a:buNone/>
              <a:tabLst/>
              <a:defRPr sz="20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marR="0" indent="-249232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6B4F1"/>
              </a:buClr>
              <a:buSzPct val="150000"/>
              <a:buFont typeface="Arial"/>
              <a:buChar char="•"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Nom de la solution : </a:t>
            </a:r>
            <a:r>
              <a:rPr lang="fr-FR" sz="2200" dirty="0">
                <a:hlinkClick r:id="rId2"/>
              </a:rPr>
              <a:t>EUR-SLN-ASSCO</a:t>
            </a:r>
            <a:r>
              <a:rPr lang="fr-FR" sz="2200" dirty="0"/>
              <a:t> </a:t>
            </a:r>
          </a:p>
          <a:p>
            <a:r>
              <a:rPr lang="fr-FR" sz="2200" dirty="0"/>
              <a:t>   - Environnement : EUR-ENV-DEV</a:t>
            </a:r>
          </a:p>
          <a:p>
            <a:r>
              <a:rPr lang="fr-FR" sz="2200" dirty="0"/>
              <a:t>   - La solution Power Automate contient 3 flux.</a:t>
            </a:r>
          </a:p>
          <a:p>
            <a:r>
              <a:rPr lang="fr-FR" sz="2200" dirty="0"/>
              <a:t>  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9541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510F72C-756C-DC1A-F6F1-B8FB1300E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Fichier modèle Word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6A97FA-D82C-DD00-CAD8-CBC7EB40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28" y="423485"/>
            <a:ext cx="4373721" cy="617990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0A875F8-6CB9-BC0F-78FB-F7E6C2B53B6A}"/>
              </a:ext>
            </a:extLst>
          </p:cNvPr>
          <p:cNvSpPr txBox="1"/>
          <p:nvPr/>
        </p:nvSpPr>
        <p:spPr>
          <a:xfrm>
            <a:off x="283018" y="1759112"/>
            <a:ext cx="734471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Ce modèle Word sert de base lors de la création du PDF de la demande d’échantillon.</a:t>
            </a:r>
          </a:p>
          <a:p>
            <a:endParaRPr lang="fr-FR" dirty="0"/>
          </a:p>
          <a:p>
            <a:r>
              <a:rPr lang="fr-FR" dirty="0"/>
              <a:t>Il est utilisé dans les 3 sites, dans leur bibliothèque de documents au chemin d’accès :</a:t>
            </a:r>
          </a:p>
          <a:p>
            <a:r>
              <a:rPr lang="fr-FR" dirty="0"/>
              <a:t>      ‘’ /</a:t>
            </a:r>
            <a:r>
              <a:rPr lang="fr-FR" dirty="0" err="1"/>
              <a:t>modèle_PDF</a:t>
            </a:r>
            <a:r>
              <a:rPr lang="fr-FR" dirty="0"/>
              <a:t>/Trame </a:t>
            </a:r>
            <a:r>
              <a:rPr lang="fr-FR" dirty="0" err="1"/>
              <a:t>word</a:t>
            </a:r>
            <a:r>
              <a:rPr lang="fr-FR" dirty="0"/>
              <a:t> demande d'</a:t>
            </a:r>
            <a:r>
              <a:rPr lang="fr-FR" dirty="0" err="1"/>
              <a:t>echantillon</a:t>
            </a:r>
            <a:r>
              <a:rPr lang="fr-FR" dirty="0"/>
              <a:t> I&amp;N.docx  ‘’</a:t>
            </a:r>
          </a:p>
          <a:p>
            <a:endParaRPr lang="fr-FR" dirty="0"/>
          </a:p>
          <a:p>
            <a:r>
              <a:rPr lang="fr-FR" dirty="0"/>
              <a:t>Il contient tout les champs nécessaires à la création de la demande d’échantillon.</a:t>
            </a:r>
          </a:p>
          <a:p>
            <a:endParaRPr lang="fr-FR" dirty="0"/>
          </a:p>
          <a:p>
            <a:r>
              <a:rPr lang="fr-FR" dirty="0"/>
              <a:t>Pour les éditer vous devez être en mode développeur sur Word.</a:t>
            </a:r>
          </a:p>
        </p:txBody>
      </p:sp>
    </p:spTree>
    <p:extLst>
      <p:ext uri="{BB962C8B-B14F-4D97-AF65-F5344CB8AC3E}">
        <p14:creationId xmlns:p14="http://schemas.microsoft.com/office/powerpoint/2010/main" val="24782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57F0756-958F-431E-BCC6-812D9DEA10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91" y="423485"/>
            <a:ext cx="9646307" cy="629747"/>
          </a:xfrm>
        </p:spPr>
        <p:txBody>
          <a:bodyPr/>
          <a:lstStyle/>
          <a:p>
            <a:r>
              <a:rPr lang="fr-FR" sz="4400" dirty="0"/>
              <a:t>EUR-FLX-ASSCO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29A112-7D4F-1C50-A480-F15A7B017013}"/>
              </a:ext>
            </a:extLst>
          </p:cNvPr>
          <p:cNvSpPr txBox="1">
            <a:spLocks/>
          </p:cNvSpPr>
          <p:nvPr/>
        </p:nvSpPr>
        <p:spPr>
          <a:xfrm>
            <a:off x="815046" y="2632163"/>
            <a:ext cx="7299144" cy="3887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B4F1"/>
              </a:buClr>
              <a:buSzPct val="100000"/>
              <a:buFont typeface="Arial" panose="020B0604020202020204" pitchFamily="34" charset="0"/>
              <a:buNone/>
              <a:tabLst/>
              <a:defRPr sz="20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marR="0" indent="-249232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6B4F1"/>
              </a:buClr>
              <a:buSzPct val="150000"/>
              <a:buFont typeface="Arial"/>
              <a:buChar char="•"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fr-FR" sz="1600" dirty="0"/>
              <a:t>Lors de la création d’un élément un dossier pour la demande d’échantillon est créé dans la bibliothèque de documents des ASSCO.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600" dirty="0"/>
              <a:t>Un fichier PDF est créé à partir du fichier Word modèle complété à l’aide des informations du formulaire rempli par les ASSCO.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600" dirty="0"/>
              <a:t>Un dossier est créé dans la bibliothèque de documents du labo concerné, avec le fichier PDF et le fichier Word créé précédemment.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600" dirty="0"/>
              <a:t>Un élément dans la liste du labo est créé à partir de la demande ASSCO.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E2AAC3-7D0A-3AE7-E272-BBABC02107D8}"/>
              </a:ext>
            </a:extLst>
          </p:cNvPr>
          <p:cNvSpPr txBox="1"/>
          <p:nvPr/>
        </p:nvSpPr>
        <p:spPr>
          <a:xfrm>
            <a:off x="1191303" y="1715177"/>
            <a:ext cx="1083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 flux est lancé à la création d’un élément dans la liste ASSCO, et permet la création du PDF et du partage automatique de la demande au labo concerné.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CAE4DC8-543E-6174-F800-BA26DFAE794B}"/>
              </a:ext>
            </a:extLst>
          </p:cNvPr>
          <p:cNvSpPr txBox="1"/>
          <p:nvPr/>
        </p:nvSpPr>
        <p:spPr>
          <a:xfrm>
            <a:off x="1191303" y="1098333"/>
            <a:ext cx="1949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hlinkClick r:id="rId2"/>
              </a:rPr>
              <a:t>Lien vers le flux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38306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57F0756-958F-431E-BCC6-812D9DEA10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423485"/>
            <a:ext cx="12192000" cy="629747"/>
          </a:xfrm>
        </p:spPr>
        <p:txBody>
          <a:bodyPr/>
          <a:lstStyle/>
          <a:p>
            <a:pPr algn="ctr"/>
            <a:r>
              <a:rPr lang="fr-FR" sz="4400" dirty="0"/>
              <a:t>EUR-FLX-LABO-HCI / EUR-FLX-LABO-MOYON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8278FF-2170-BB6B-E01E-91819BC8399B}"/>
              </a:ext>
            </a:extLst>
          </p:cNvPr>
          <p:cNvSpPr txBox="1"/>
          <p:nvPr/>
        </p:nvSpPr>
        <p:spPr>
          <a:xfrm>
            <a:off x="2876265" y="988568"/>
            <a:ext cx="1949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hlinkClick r:id="rId2"/>
              </a:rPr>
              <a:t>Lien vers le flux</a:t>
            </a:r>
            <a:endParaRPr lang="fr-FR" sz="1400" dirty="0"/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7C87733-DD91-F6C3-24EA-593DBA551F28}"/>
              </a:ext>
            </a:extLst>
          </p:cNvPr>
          <p:cNvSpPr txBox="1">
            <a:spLocks/>
          </p:cNvSpPr>
          <p:nvPr/>
        </p:nvSpPr>
        <p:spPr>
          <a:xfrm>
            <a:off x="815045" y="2780340"/>
            <a:ext cx="8668999" cy="3739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B4F1"/>
              </a:buClr>
              <a:buSzPct val="100000"/>
              <a:buFont typeface="Arial" panose="020B0604020202020204" pitchFamily="34" charset="0"/>
              <a:buNone/>
              <a:tabLst/>
              <a:defRPr sz="20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marR="0" indent="-249232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6B4F1"/>
              </a:buClr>
              <a:buSzPct val="150000"/>
              <a:buFont typeface="Arial"/>
              <a:buChar char="•"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fr-FR" sz="1600" dirty="0"/>
              <a:t>Lors de la modification d’un élément, un nouveau fichier PDF est créé à partir du modèle Word et complété avec toutes les données de l’élément, puis viens remplacer le fichier PDF existant dans les bibliothèques de documents du site ASSCO et laboratoire.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fr-FR" sz="1600" dirty="0"/>
              <a:t>Pour chaque pièce jointes ajouter par les laboratoires, nous venons recréer le fichier dans le dossier de la demande, dans la bibliothèque de documents ASSCO.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fr-FR" sz="1600" dirty="0"/>
              <a:t>Puis l’élément de la demande d’échantillon correspondant est mis à jour chez les ASSCO à partir des informations de la liste du laboratoire.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B228AC-5F62-E1E9-4C02-3EC836B70417}"/>
              </a:ext>
            </a:extLst>
          </p:cNvPr>
          <p:cNvSpPr txBox="1"/>
          <p:nvPr/>
        </p:nvSpPr>
        <p:spPr>
          <a:xfrm>
            <a:off x="1191303" y="1715177"/>
            <a:ext cx="1083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flux sont lancés à la modification d’un élément dans leur liste Labo respective, et permettent la création du PDF complet, ainsi que le partage des pièces jointes avec les ASSCO.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407A6F-AD65-91DA-26B6-4E55EEF60F0F}"/>
              </a:ext>
            </a:extLst>
          </p:cNvPr>
          <p:cNvSpPr txBox="1"/>
          <p:nvPr/>
        </p:nvSpPr>
        <p:spPr>
          <a:xfrm>
            <a:off x="7534133" y="1044096"/>
            <a:ext cx="1949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hlinkClick r:id="rId3"/>
              </a:rPr>
              <a:t>Lien vers le flux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93672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57F0756-958F-431E-BCC6-812D9DEA10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D8BC76-CDE7-4B9A-A2DE-2F78F92391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Demande d’échantillon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25C504-AB05-05D4-9FAD-6692C4ED9AF0}"/>
              </a:ext>
            </a:extLst>
          </p:cNvPr>
          <p:cNvSpPr txBox="1"/>
          <p:nvPr/>
        </p:nvSpPr>
        <p:spPr>
          <a:xfrm>
            <a:off x="1160979" y="2105561"/>
            <a:ext cx="59234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/>
              <a:t>1-  Processus d’une demande d’échantillon</a:t>
            </a:r>
          </a:p>
          <a:p>
            <a:endParaRPr lang="fr-FR" sz="2200" dirty="0"/>
          </a:p>
          <a:p>
            <a:r>
              <a:rPr lang="fr-FR" sz="2200" dirty="0"/>
              <a:t>2-  Listes SharePoint                                                  </a:t>
            </a:r>
          </a:p>
          <a:p>
            <a:pPr marL="742950" lvl="1" indent="-285750">
              <a:buFontTx/>
              <a:buChar char="-"/>
            </a:pPr>
            <a:endParaRPr lang="fr-FR" sz="2200" dirty="0"/>
          </a:p>
          <a:p>
            <a:r>
              <a:rPr lang="fr-FR" sz="2200" dirty="0"/>
              <a:t>3-  Solution power automate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D82DD3-F812-DC88-30B9-7286A746172D}"/>
              </a:ext>
            </a:extLst>
          </p:cNvPr>
          <p:cNvSpPr txBox="1"/>
          <p:nvPr/>
        </p:nvSpPr>
        <p:spPr>
          <a:xfrm>
            <a:off x="6770669" y="2115194"/>
            <a:ext cx="16729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200" dirty="0"/>
              <a:t>p.4</a:t>
            </a:r>
          </a:p>
          <a:p>
            <a:pPr algn="r"/>
            <a:endParaRPr lang="fr-FR" sz="2200" dirty="0"/>
          </a:p>
          <a:p>
            <a:pPr algn="r"/>
            <a:r>
              <a:rPr lang="fr-FR" sz="2200" dirty="0"/>
              <a:t>p.5-12</a:t>
            </a:r>
          </a:p>
          <a:p>
            <a:pPr algn="r"/>
            <a:endParaRPr lang="fr-FR" sz="2200" dirty="0"/>
          </a:p>
          <a:p>
            <a:pPr algn="r"/>
            <a:r>
              <a:rPr lang="fr-FR" sz="2200" dirty="0"/>
              <a:t>p.13-17</a:t>
            </a:r>
          </a:p>
        </p:txBody>
      </p:sp>
    </p:spTree>
    <p:extLst>
      <p:ext uri="{BB962C8B-B14F-4D97-AF65-F5344CB8AC3E}">
        <p14:creationId xmlns:p14="http://schemas.microsoft.com/office/powerpoint/2010/main" val="95472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7420DD-3853-D945-9451-05737E5BEE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791" y="352424"/>
            <a:ext cx="9646307" cy="629747"/>
          </a:xfrm>
        </p:spPr>
        <p:txBody>
          <a:bodyPr/>
          <a:lstStyle/>
          <a:p>
            <a:r>
              <a:rPr lang="fr-FR" dirty="0"/>
              <a:t>Demande d’échantillon</a:t>
            </a:r>
          </a:p>
          <a:p>
            <a:endParaRPr lang="fr-FR" dirty="0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E884646F-E22D-F59B-FF90-FB98AB326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317934"/>
              </p:ext>
            </p:extLst>
          </p:nvPr>
        </p:nvGraphicFramePr>
        <p:xfrm>
          <a:off x="2032000" y="1802741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782834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66788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555337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18040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/>
                        <a:t>Rédacteur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81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BELLAUD Matias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1.0.0.1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09/02/2024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Création du projet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04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BERREZAI Clémence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2.0.0.1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01/03/2024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Modification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533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280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12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Rectangle 1076">
            <a:extLst>
              <a:ext uri="{FF2B5EF4-FFF2-40B4-BE49-F238E27FC236}">
                <a16:creationId xmlns:a16="http://schemas.microsoft.com/office/drawing/2014/main" id="{98326743-F65F-70AC-15F7-241024FF84AF}"/>
              </a:ext>
            </a:extLst>
          </p:cNvPr>
          <p:cNvSpPr/>
          <p:nvPr/>
        </p:nvSpPr>
        <p:spPr>
          <a:xfrm>
            <a:off x="554239" y="1588887"/>
            <a:ext cx="1109709" cy="399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8" name="Espace réservé du texte 3">
            <a:extLst>
              <a:ext uri="{FF2B5EF4-FFF2-40B4-BE49-F238E27FC236}">
                <a16:creationId xmlns:a16="http://schemas.microsoft.com/office/drawing/2014/main" id="{09715A3E-28E3-3368-0039-B814F1F730DA}"/>
              </a:ext>
            </a:extLst>
          </p:cNvPr>
          <p:cNvSpPr txBox="1">
            <a:spLocks/>
          </p:cNvSpPr>
          <p:nvPr/>
        </p:nvSpPr>
        <p:spPr>
          <a:xfrm>
            <a:off x="368708" y="356046"/>
            <a:ext cx="9646307" cy="62974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kern="1200" spc="-151">
                <a:solidFill>
                  <a:schemeClr val="accent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189" marR="0" indent="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marR="0" indent="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marR="0" indent="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Schéma demande d’échantillon</a:t>
            </a:r>
          </a:p>
        </p:txBody>
      </p:sp>
      <p:sp>
        <p:nvSpPr>
          <p:cNvPr id="1079" name="ZoneTexte 1078">
            <a:extLst>
              <a:ext uri="{FF2B5EF4-FFF2-40B4-BE49-F238E27FC236}">
                <a16:creationId xmlns:a16="http://schemas.microsoft.com/office/drawing/2014/main" id="{B09701C1-A1D0-6C91-4F16-8520C03343D0}"/>
              </a:ext>
            </a:extLst>
          </p:cNvPr>
          <p:cNvSpPr txBox="1"/>
          <p:nvPr/>
        </p:nvSpPr>
        <p:spPr>
          <a:xfrm>
            <a:off x="124067" y="2666558"/>
            <a:ext cx="34711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Je saisi une demande d’échantillon via le formulaire SharePoint et je clique sur envoyer.</a:t>
            </a:r>
          </a:p>
          <a:p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- Un PDF et un Word sont créés</a:t>
            </a:r>
          </a:p>
          <a:p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automatiquement dans un dossier.</a:t>
            </a:r>
          </a:p>
          <a:p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- Un mail est envoyé avec le PDF au destinataire renseigné.</a:t>
            </a:r>
          </a:p>
        </p:txBody>
      </p:sp>
      <p:sp>
        <p:nvSpPr>
          <p:cNvPr id="1080" name="Flèche : droite 1079">
            <a:extLst>
              <a:ext uri="{FF2B5EF4-FFF2-40B4-BE49-F238E27FC236}">
                <a16:creationId xmlns:a16="http://schemas.microsoft.com/office/drawing/2014/main" id="{A8E45D5B-4AAC-4BAC-BCBB-D0FF54A009BC}"/>
              </a:ext>
            </a:extLst>
          </p:cNvPr>
          <p:cNvSpPr/>
          <p:nvPr/>
        </p:nvSpPr>
        <p:spPr>
          <a:xfrm>
            <a:off x="3206856" y="1990915"/>
            <a:ext cx="638252" cy="306776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1" name="Flèche : droite 1080">
            <a:extLst>
              <a:ext uri="{FF2B5EF4-FFF2-40B4-BE49-F238E27FC236}">
                <a16:creationId xmlns:a16="http://schemas.microsoft.com/office/drawing/2014/main" id="{E5C849CE-F4B0-8236-CB3F-631A2898804C}"/>
              </a:ext>
            </a:extLst>
          </p:cNvPr>
          <p:cNvSpPr/>
          <p:nvPr/>
        </p:nvSpPr>
        <p:spPr>
          <a:xfrm>
            <a:off x="6078741" y="1955359"/>
            <a:ext cx="929373" cy="306776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2" name="ZoneTexte 1081">
            <a:extLst>
              <a:ext uri="{FF2B5EF4-FFF2-40B4-BE49-F238E27FC236}">
                <a16:creationId xmlns:a16="http://schemas.microsoft.com/office/drawing/2014/main" id="{E26BDCA7-1844-DC45-9A12-4AAD26CB1E20}"/>
              </a:ext>
            </a:extLst>
          </p:cNvPr>
          <p:cNvSpPr txBox="1"/>
          <p:nvPr/>
        </p:nvSpPr>
        <p:spPr>
          <a:xfrm>
            <a:off x="3610358" y="2731717"/>
            <a:ext cx="3163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Le labo reçoit un mail ainsi que le document PDF de la demande des ASSCO </a:t>
            </a:r>
          </a:p>
          <a:p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et peut compléter la demande faite par les ASSCO via un formulaire sur leur site SharePoint.</a:t>
            </a:r>
          </a:p>
        </p:txBody>
      </p:sp>
      <p:sp>
        <p:nvSpPr>
          <p:cNvPr id="1083" name="ZoneTexte 1082">
            <a:extLst>
              <a:ext uri="{FF2B5EF4-FFF2-40B4-BE49-F238E27FC236}">
                <a16:creationId xmlns:a16="http://schemas.microsoft.com/office/drawing/2014/main" id="{6BCC2206-EE50-1118-4C50-AF418A147B91}"/>
              </a:ext>
            </a:extLst>
          </p:cNvPr>
          <p:cNvSpPr txBox="1"/>
          <p:nvPr/>
        </p:nvSpPr>
        <p:spPr>
          <a:xfrm>
            <a:off x="6788486" y="2685551"/>
            <a:ext cx="2799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La liste des ASSCO se met à jour et le PDF est complété avec toutes les informations (ASSCO + Labo).</a:t>
            </a:r>
          </a:p>
        </p:txBody>
      </p:sp>
      <p:pic>
        <p:nvPicPr>
          <p:cNvPr id="1084" name="Picture 2" descr="Logo Microsoft Sharepoint PNG transparents - StickPNG">
            <a:extLst>
              <a:ext uri="{FF2B5EF4-FFF2-40B4-BE49-F238E27FC236}">
                <a16:creationId xmlns:a16="http://schemas.microsoft.com/office/drawing/2014/main" id="{B9A071A8-2B2F-9E99-8E1F-8EED3A6C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17" y="1046247"/>
            <a:ext cx="944912" cy="6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Image 1085">
            <a:extLst>
              <a:ext uri="{FF2B5EF4-FFF2-40B4-BE49-F238E27FC236}">
                <a16:creationId xmlns:a16="http://schemas.microsoft.com/office/drawing/2014/main" id="{3314C837-0F6E-D1E8-1056-322182F6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657" y="1693910"/>
            <a:ext cx="1711279" cy="864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87" name="Picture 2" descr="Logo Microsoft Sharepoint PNG transparents - StickPNG">
            <a:extLst>
              <a:ext uri="{FF2B5EF4-FFF2-40B4-BE49-F238E27FC236}">
                <a16:creationId xmlns:a16="http://schemas.microsoft.com/office/drawing/2014/main" id="{5E50E64C-073E-966F-F119-3445F1050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10" y="1030590"/>
            <a:ext cx="944912" cy="6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Image 1087">
            <a:extLst>
              <a:ext uri="{FF2B5EF4-FFF2-40B4-BE49-F238E27FC236}">
                <a16:creationId xmlns:a16="http://schemas.microsoft.com/office/drawing/2014/main" id="{3F04AC13-C3DD-DA6E-EAA2-ED08BE26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56" y="1691675"/>
            <a:ext cx="1711279" cy="864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89" name="Picture 2" descr="Logo Microsoft Sharepoint PNG transparents - StickPNG">
            <a:extLst>
              <a:ext uri="{FF2B5EF4-FFF2-40B4-BE49-F238E27FC236}">
                <a16:creationId xmlns:a16="http://schemas.microsoft.com/office/drawing/2014/main" id="{706E974F-1619-D01A-68D5-434947464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100" y="995457"/>
            <a:ext cx="944912" cy="62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0" name="Flèche : droite 1089">
            <a:extLst>
              <a:ext uri="{FF2B5EF4-FFF2-40B4-BE49-F238E27FC236}">
                <a16:creationId xmlns:a16="http://schemas.microsoft.com/office/drawing/2014/main" id="{022DC225-E389-7812-134B-2DEFACB47048}"/>
              </a:ext>
            </a:extLst>
          </p:cNvPr>
          <p:cNvSpPr/>
          <p:nvPr/>
        </p:nvSpPr>
        <p:spPr>
          <a:xfrm>
            <a:off x="9198673" y="1926037"/>
            <a:ext cx="638252" cy="306776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91" name="Graphique 1090" descr="Enveloppe contour">
            <a:extLst>
              <a:ext uri="{FF2B5EF4-FFF2-40B4-BE49-F238E27FC236}">
                <a16:creationId xmlns:a16="http://schemas.microsoft.com/office/drawing/2014/main" id="{F2C0BC15-4A4F-C51B-7136-042A5D66A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6431" y="1611881"/>
            <a:ext cx="914400" cy="914400"/>
          </a:xfrm>
          <a:prstGeom prst="rect">
            <a:avLst/>
          </a:prstGeom>
        </p:spPr>
      </p:pic>
      <p:sp>
        <p:nvSpPr>
          <p:cNvPr id="1092" name="ZoneTexte 1091">
            <a:extLst>
              <a:ext uri="{FF2B5EF4-FFF2-40B4-BE49-F238E27FC236}">
                <a16:creationId xmlns:a16="http://schemas.microsoft.com/office/drawing/2014/main" id="{A2662F05-6020-D6C1-B488-D1C85063F0DA}"/>
              </a:ext>
            </a:extLst>
          </p:cNvPr>
          <p:cNvSpPr txBox="1"/>
          <p:nvPr/>
        </p:nvSpPr>
        <p:spPr>
          <a:xfrm>
            <a:off x="9603005" y="2685551"/>
            <a:ext cx="237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10000"/>
                  </a:schemeClr>
                </a:solidFill>
              </a:rPr>
              <a:t>Le PDF de l’échantillon est renvoyé à tout le monde.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1B583F3-7CD2-6219-8AB5-08BC1AAD8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902" y="1588887"/>
            <a:ext cx="1385448" cy="1035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758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0B91448-1F01-B440-90FE-DDEBC251C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2846" y="2466057"/>
            <a:ext cx="9646307" cy="629747"/>
          </a:xfrm>
        </p:spPr>
        <p:txBody>
          <a:bodyPr/>
          <a:lstStyle/>
          <a:p>
            <a:pPr algn="ctr"/>
            <a:r>
              <a:rPr lang="fr-FR" dirty="0"/>
              <a:t>Présentation des listes SharePoint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54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F33526E-7368-B0C7-080C-1678BE6D3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listes SharePoint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628EA45F-5C4F-E7EB-005C-59690F9B395E}"/>
              </a:ext>
            </a:extLst>
          </p:cNvPr>
          <p:cNvSpPr txBox="1">
            <a:spLocks/>
          </p:cNvSpPr>
          <p:nvPr/>
        </p:nvSpPr>
        <p:spPr>
          <a:xfrm>
            <a:off x="1012054" y="1431016"/>
            <a:ext cx="9916358" cy="3318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B4F1"/>
              </a:buClr>
              <a:buSzPct val="100000"/>
              <a:buFont typeface="Arial" panose="020B0604020202020204" pitchFamily="34" charset="0"/>
              <a:buNone/>
              <a:tabLst/>
              <a:defRPr sz="20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marR="0" indent="-249232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6B4F1"/>
              </a:buClr>
              <a:buSzPct val="150000"/>
              <a:buFont typeface="Arial"/>
              <a:buChar char="•"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 listes SharePoint sur 3 sites différents :</a:t>
            </a:r>
          </a:p>
          <a:p>
            <a:endParaRPr lang="fr-FR" dirty="0"/>
          </a:p>
          <a:p>
            <a:r>
              <a:rPr lang="fr-FR" dirty="0"/>
              <a:t>- Liste ASSCO sur le site </a:t>
            </a:r>
            <a:r>
              <a:rPr lang="fr-FR" dirty="0">
                <a:hlinkClick r:id="rId2"/>
              </a:rPr>
              <a:t>EUR-ASCO-IN</a:t>
            </a:r>
            <a:endParaRPr lang="fr-FR" dirty="0"/>
          </a:p>
          <a:p>
            <a:endParaRPr lang="fr-FR" dirty="0"/>
          </a:p>
          <a:p>
            <a:r>
              <a:rPr lang="fr-FR" dirty="0"/>
              <a:t>- Liste labo MOYON sur le site </a:t>
            </a:r>
            <a:r>
              <a:rPr lang="fr-FR" dirty="0">
                <a:hlinkClick r:id="rId3"/>
              </a:rPr>
              <a:t>EUR-LABO-</a:t>
            </a:r>
            <a:r>
              <a:rPr lang="fr-FR" dirty="0" err="1">
                <a:hlinkClick r:id="rId3"/>
              </a:rPr>
              <a:t>Moyon</a:t>
            </a:r>
            <a:endParaRPr lang="fr-FR" dirty="0"/>
          </a:p>
          <a:p>
            <a:endParaRPr lang="fr-FR" dirty="0"/>
          </a:p>
          <a:p>
            <a:r>
              <a:rPr lang="fr-FR" dirty="0"/>
              <a:t>- Liste labo HCI sur le site </a:t>
            </a:r>
            <a:r>
              <a:rPr lang="fr-FR" dirty="0">
                <a:hlinkClick r:id="rId4"/>
              </a:rPr>
              <a:t>EUR-LABO-HCI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188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2A9E7EA-C479-8781-9604-936C9F4AE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Formulaire Power App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3C902E4D-8F64-59ED-C1CA-C9096DAD06BB}"/>
              </a:ext>
            </a:extLst>
          </p:cNvPr>
          <p:cNvSpPr txBox="1">
            <a:spLocks/>
          </p:cNvSpPr>
          <p:nvPr/>
        </p:nvSpPr>
        <p:spPr>
          <a:xfrm>
            <a:off x="1012054" y="1431016"/>
            <a:ext cx="9916358" cy="3318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B4F1"/>
              </a:buClr>
              <a:buSzPct val="100000"/>
              <a:buFont typeface="Arial" panose="020B0604020202020204" pitchFamily="34" charset="0"/>
              <a:buNone/>
              <a:tabLst/>
              <a:defRPr sz="20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1pPr>
            <a:lvl2pPr marL="582599" marR="0" indent="-249232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2pPr>
            <a:lvl3pPr marL="935015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38229" marR="0" indent="-231769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tabLst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6B4F1"/>
              </a:buClr>
              <a:buSzPct val="150000"/>
              <a:buFont typeface="Arial"/>
              <a:buChar char="•"/>
              <a:defRPr sz="1600" kern="1200">
                <a:solidFill>
                  <a:srgbClr val="73727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Les formulaires des 3 listes sont fait avec Power App :</a:t>
            </a:r>
          </a:p>
          <a:p>
            <a:endParaRPr lang="fr-FR" dirty="0"/>
          </a:p>
          <a:p>
            <a:r>
              <a:rPr lang="fr-FR" dirty="0"/>
              <a:t>- Environnement par défaut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‘</a:t>
            </a:r>
            <a:r>
              <a:rPr lang="fr-FR" dirty="0" err="1"/>
              <a:t>Agrial</a:t>
            </a:r>
            <a:r>
              <a:rPr lang="fr-FR" dirty="0"/>
              <a:t>(Upgrade)’</a:t>
            </a:r>
          </a:p>
          <a:p>
            <a:r>
              <a:rPr lang="fr-FR" dirty="0"/>
              <a:t>- Les utilisateurs doivent avoir accès à Power App</a:t>
            </a:r>
          </a:p>
          <a:p>
            <a:r>
              <a:rPr lang="fr-FR" dirty="0"/>
              <a:t>- Compte propriétaire </a:t>
            </a:r>
            <a:r>
              <a:rPr lang="fr-FR" dirty="0">
                <a:sym typeface="Wingdings" panose="05000000000000000000" pitchFamily="2" charset="2"/>
              </a:rPr>
              <a:t> EUR-DEV_POWERPF_DSI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26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B81E9B9-6D53-B84D-2F69-6533B29941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8454" y="2324014"/>
            <a:ext cx="2735091" cy="629747"/>
          </a:xfrm>
        </p:spPr>
        <p:txBody>
          <a:bodyPr/>
          <a:lstStyle/>
          <a:p>
            <a:r>
              <a:rPr lang="fr-FR" dirty="0"/>
              <a:t>Liste ASSCO</a:t>
            </a:r>
          </a:p>
        </p:txBody>
      </p:sp>
    </p:spTree>
    <p:extLst>
      <p:ext uri="{BB962C8B-B14F-4D97-AF65-F5344CB8AC3E}">
        <p14:creationId xmlns:p14="http://schemas.microsoft.com/office/powerpoint/2010/main" val="366711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0C4E6F4B-953A-0224-DF45-8892AF44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191" y="997713"/>
            <a:ext cx="6811711" cy="550176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9E8B4D2-CBA1-7851-EDD6-48D39645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4" y="1128954"/>
            <a:ext cx="4116695" cy="1756457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57F0756-958F-431E-BCC6-812D9DEA10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076" y="288600"/>
            <a:ext cx="9646307" cy="629747"/>
          </a:xfrm>
        </p:spPr>
        <p:txBody>
          <a:bodyPr/>
          <a:lstStyle/>
          <a:p>
            <a:r>
              <a:rPr lang="fr-FR" sz="4400" dirty="0"/>
              <a:t>Créer une demande d’échantillon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32AB3B7-F002-5363-5476-5B3F9C76B038}"/>
              </a:ext>
            </a:extLst>
          </p:cNvPr>
          <p:cNvSpPr/>
          <p:nvPr/>
        </p:nvSpPr>
        <p:spPr>
          <a:xfrm>
            <a:off x="611789" y="3304713"/>
            <a:ext cx="248574" cy="248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1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894C680-ABBF-B370-0F38-D4ED40243D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6646" y="4709755"/>
            <a:ext cx="4652669" cy="1224700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Cliquez sur ‘formulaire de demande’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Remplissez votre formulaire et envoyé le.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C75212E-184C-2A89-9AAB-631F2408A227}"/>
              </a:ext>
            </a:extLst>
          </p:cNvPr>
          <p:cNvCxnSpPr>
            <a:cxnSpLocks/>
          </p:cNvCxnSpPr>
          <p:nvPr/>
        </p:nvCxnSpPr>
        <p:spPr>
          <a:xfrm flipV="1">
            <a:off x="736076" y="2603259"/>
            <a:ext cx="143195" cy="7643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5DFA0862-446B-49CB-B590-4140674580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33606" y="2495024"/>
            <a:ext cx="782139" cy="19937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371690"/>
      </p:ext>
    </p:extLst>
  </p:cSld>
  <p:clrMapOvr>
    <a:masterClrMapping/>
  </p:clrMapOvr>
</p:sld>
</file>

<file path=ppt/theme/theme1.xml><?xml version="1.0" encoding="utf-8"?>
<a:theme xmlns:a="http://schemas.openxmlformats.org/drawingml/2006/main" name="Masque Eurial 6 couleurs">
  <a:themeElements>
    <a:clrScheme name="Eurial">
      <a:dk1>
        <a:srgbClr val="737272"/>
      </a:dk1>
      <a:lt1>
        <a:srgbClr val="FFFFFF"/>
      </a:lt1>
      <a:dk2>
        <a:srgbClr val="FEFFFF"/>
      </a:dk2>
      <a:lt2>
        <a:srgbClr val="E7E6E6"/>
      </a:lt2>
      <a:accent1>
        <a:srgbClr val="24B3F1"/>
      </a:accent1>
      <a:accent2>
        <a:srgbClr val="7FB324"/>
      </a:accent2>
      <a:accent3>
        <a:srgbClr val="085CA6"/>
      </a:accent3>
      <a:accent4>
        <a:srgbClr val="E6782B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 Eurial 6 couleurs" id="{33A719BD-0D13-4374-B018-0B27D3BE4EC1}" vid="{87E26FB0-4897-4618-9DB3-054F60D6F2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E2ABB0EE0CC4AA6CD11DAF934DC1E" ma:contentTypeVersion="20" ma:contentTypeDescription="Crée un document." ma:contentTypeScope="" ma:versionID="d7718b907a8a0a67c6a523c9a9fb99d7">
  <xsd:schema xmlns:xsd="http://www.w3.org/2001/XMLSchema" xmlns:xs="http://www.w3.org/2001/XMLSchema" xmlns:p="http://schemas.microsoft.com/office/2006/metadata/properties" xmlns:ns2="898417ab-3897-4e49-a276-acb9bd65d7ff" xmlns:ns3="48ec0945-aabb-4f20-ba12-f90b5e488236" targetNamespace="http://schemas.microsoft.com/office/2006/metadata/properties" ma:root="true" ma:fieldsID="395ee843da717890ac91bea37e258746" ns2:_="" ns3:_="">
    <xsd:import namespace="898417ab-3897-4e49-a276-acb9bd65d7ff"/>
    <xsd:import namespace="48ec0945-aabb-4f20-ba12-f90b5e4882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Information" minOccurs="0"/>
                <xsd:element ref="ns2:Sujet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8417ab-3897-4e49-a276-acb9bd65d7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c2290792-c9f0-4eb3-b196-4578a7bde3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Information" ma:index="23" nillable="true" ma:displayName="Information" ma:format="Dropdown" ma:internalName="Information">
      <xsd:simpleType>
        <xsd:restriction base="dms:Text">
          <xsd:maxLength value="255"/>
        </xsd:restriction>
      </xsd:simpleType>
    </xsd:element>
    <xsd:element name="Sujet" ma:index="24" nillable="true" ma:displayName="Priorité" ma:format="Dropdown" ma:internalName="Sujet" ma:percentage="FALSE">
      <xsd:simpleType>
        <xsd:restriction base="dms:Number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7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c0945-aabb-4f20-ba12-f90b5e48823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3edb85f-50a0-495d-8223-e3fae2a78cb8}" ma:internalName="TaxCatchAll" ma:showField="CatchAllData" ma:web="48ec0945-aabb-4f20-ba12-f90b5e4882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ec0945-aabb-4f20-ba12-f90b5e488236">
      <UserInfo>
        <DisplayName>Guillaume GIRAULT (EURIAL)</DisplayName>
        <AccountId>35</AccountId>
        <AccountType/>
      </UserInfo>
    </SharedWithUsers>
    <TaxCatchAll xmlns="48ec0945-aabb-4f20-ba12-f90b5e488236" xsi:nil="true"/>
    <lcf76f155ced4ddcb4097134ff3c332f xmlns="898417ab-3897-4e49-a276-acb9bd65d7ff">
      <Terms xmlns="http://schemas.microsoft.com/office/infopath/2007/PartnerControls"/>
    </lcf76f155ced4ddcb4097134ff3c332f>
    <Information xmlns="898417ab-3897-4e49-a276-acb9bd65d7ff" xsi:nil="true"/>
    <Sujet xmlns="898417ab-3897-4e49-a276-acb9bd65d7ff" xsi:nil="true"/>
  </documentManagement>
</p:properties>
</file>

<file path=customXml/itemProps1.xml><?xml version="1.0" encoding="utf-8"?>
<ds:datastoreItem xmlns:ds="http://schemas.openxmlformats.org/officeDocument/2006/customXml" ds:itemID="{62508942-12F3-4821-9BFB-EE56542426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8417ab-3897-4e49-a276-acb9bd65d7ff"/>
    <ds:schemaRef ds:uri="48ec0945-aabb-4f20-ba12-f90b5e4882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B91D66-C8BB-4C36-94F3-87C3A89AA9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AEDCAC-923E-4F0F-9182-ED64C7AF9E89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091ae9d0-dc44-4fe9-8153-eb242520eefb"/>
    <ds:schemaRef ds:uri="3fb94a82-df20-4272-b6d3-b1150e284609"/>
    <ds:schemaRef ds:uri="http://schemas.openxmlformats.org/package/2006/metadata/core-properties"/>
    <ds:schemaRef ds:uri="http://purl.org/dc/dcmitype/"/>
    <ds:schemaRef ds:uri="48ec0945-aabb-4f20-ba12-f90b5e488236"/>
    <ds:schemaRef ds:uri="898417ab-3897-4e49-a276-acb9bd65d7f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Masque Eurial 6 couleurs</Template>
  <TotalTime>855</TotalTime>
  <Words>673</Words>
  <Application>Microsoft Office PowerPoint</Application>
  <PresentationFormat>Grand écran</PresentationFormat>
  <Paragraphs>96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Franklin Gothic Medium Cond</vt:lpstr>
      <vt:lpstr>Masque Eurial 6 couleurs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Willy BARIL (EURIAL)</dc:creator>
  <cp:lastModifiedBy>Clemence BERREZAI (EURIAL)</cp:lastModifiedBy>
  <cp:revision>149</cp:revision>
  <dcterms:created xsi:type="dcterms:W3CDTF">2022-02-15T11:06:37Z</dcterms:created>
  <dcterms:modified xsi:type="dcterms:W3CDTF">2024-03-01T14:54:13Z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0x01010039FE2ABB0EE0CC4AA6CD11DAF934DC1E</vt:lpwstr>
  </property>
  <property fmtid="{D5CDD505-2E9C-101B-9397-08002B2CF9AE}" pid="3" name="MediaServiceImageTags">
    <vt:lpwstr/>
  </property>
  <property fmtid="{D5CDD505-2E9C-101B-9397-08002B2CF9AE}" pid="4" name="Order">
    <vt:r8>100400</vt:r8>
  </property>
  <property fmtid="{D5CDD505-2E9C-101B-9397-08002B2CF9AE}" pid="5" name="xd_Signature">
    <vt:bool>false</vt:bool>
  </property>
  <property fmtid="{D5CDD505-2E9C-101B-9397-08002B2CF9AE}" pid="6" name="SharedWithUsers">
    <vt:lpwstr>35;#Guillaume GIRAULT (EURIAL)</vt:lpwstr>
  </property>
  <property fmtid="{D5CDD505-2E9C-101B-9397-08002B2CF9AE}" pid="7" name="xd_ProgID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